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3" r:id="rId2"/>
    <p:sldId id="267" r:id="rId3"/>
    <p:sldId id="257" r:id="rId4"/>
    <p:sldId id="269" r:id="rId5"/>
    <p:sldId id="258" r:id="rId6"/>
    <p:sldId id="260" r:id="rId7"/>
    <p:sldId id="259" r:id="rId8"/>
    <p:sldId id="272" r:id="rId9"/>
    <p:sldId id="261" r:id="rId10"/>
    <p:sldId id="270" r:id="rId11"/>
    <p:sldId id="262" r:id="rId12"/>
    <p:sldId id="263" r:id="rId13"/>
    <p:sldId id="264" r:id="rId14"/>
    <p:sldId id="265" r:id="rId15"/>
    <p:sldId id="271" r:id="rId16"/>
    <p:sldId id="266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0CEC842-E209-4352-AD3B-ADA01F55E343}" type="datetimeFigureOut">
              <a:rPr lang="ru-RU" smtClean="0"/>
              <a:t>25.01.2019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4C21D5-03AC-453A-B1F2-42F15E2D71E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19611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Знакомство с русским костюмом.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852936"/>
            <a:ext cx="7125112" cy="3005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/>
              <a:t>Материал к презентации </a:t>
            </a:r>
          </a:p>
          <a:p>
            <a:pPr marL="0" indent="0">
              <a:buNone/>
            </a:pPr>
            <a:r>
              <a:rPr lang="ru-RU" sz="1600" b="1" dirty="0" smtClean="0"/>
              <a:t>Подготовила </a:t>
            </a:r>
          </a:p>
          <a:p>
            <a:pPr marL="0" indent="0">
              <a:buNone/>
            </a:pPr>
            <a:r>
              <a:rPr lang="ru-RU" sz="1600" b="1" dirty="0" smtClean="0"/>
              <a:t>Геращенко Т.И.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 smtClean="0"/>
              <a:t>Воспитатель </a:t>
            </a:r>
            <a:r>
              <a:rPr lang="ru-RU" sz="1600" b="1" dirty="0" smtClean="0"/>
              <a:t>высшей</a:t>
            </a:r>
            <a:r>
              <a:rPr lang="ru-RU" sz="1600" b="1" dirty="0" smtClean="0"/>
              <a:t> КК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 err="1" smtClean="0"/>
              <a:t>Г.Лиски</a:t>
            </a:r>
            <a:r>
              <a:rPr lang="ru-RU" sz="1600" b="1" dirty="0" smtClean="0"/>
              <a:t> « Детский сад №103</a:t>
            </a:r>
          </a:p>
          <a:p>
            <a:pPr marL="0" indent="0">
              <a:buNone/>
            </a:pPr>
            <a:r>
              <a:rPr lang="ru-RU" sz="1600" b="1" dirty="0" smtClean="0"/>
              <a:t>ОАО  </a:t>
            </a:r>
            <a:r>
              <a:rPr lang="ru-RU" sz="1600" b="1" smtClean="0"/>
              <a:t>« </a:t>
            </a:r>
            <a:r>
              <a:rPr lang="ru-RU" sz="1600" b="1" smtClean="0"/>
              <a:t>РЖД</a:t>
            </a:r>
            <a:r>
              <a:rPr lang="ru-RU" sz="1600" b="1" smtClean="0"/>
              <a:t>»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0668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Рубашки, как мужские, так и женские, украшали вышивкой. </a:t>
            </a:r>
          </a:p>
          <a:p>
            <a:pPr marL="0" indent="0">
              <a:buNone/>
            </a:pPr>
            <a:r>
              <a:rPr lang="ru-RU" sz="2000" b="1" dirty="0" smtClean="0"/>
              <a:t>На </a:t>
            </a:r>
            <a:r>
              <a:rPr lang="ru-RU" sz="2000" b="1" dirty="0"/>
              <a:t>Руси употребляли слово «узор</a:t>
            </a:r>
            <a:r>
              <a:rPr lang="ru-RU" sz="2000" b="1" dirty="0" smtClean="0"/>
              <a:t>»</a:t>
            </a:r>
          </a:p>
          <a:p>
            <a:pPr marL="0" indent="0">
              <a:buNone/>
            </a:pPr>
            <a:r>
              <a:rPr lang="ru-RU" sz="2000" b="1" dirty="0" smtClean="0"/>
              <a:t>«</a:t>
            </a:r>
            <a:r>
              <a:rPr lang="ru-RU" sz="2000" b="1" dirty="0"/>
              <a:t>Узор» происходит от древнеславянского слова «узреть» - </a:t>
            </a:r>
            <a:r>
              <a:rPr lang="ru-RU" sz="2000" b="1" dirty="0" smtClean="0"/>
              <a:t>увидеть.</a:t>
            </a:r>
          </a:p>
          <a:p>
            <a:pPr marL="0" indent="0">
              <a:buNone/>
            </a:pPr>
            <a:r>
              <a:rPr lang="ru-RU" sz="2000" b="1" dirty="0" smtClean="0"/>
              <a:t>Увидеть </a:t>
            </a:r>
            <a:r>
              <a:rPr lang="ru-RU" sz="2000" b="1" dirty="0"/>
              <a:t>красоту. Мастерицы вышивали знаки: ромбы, кресты, цветы, круги)</a:t>
            </a:r>
          </a:p>
        </p:txBody>
      </p:sp>
    </p:spTree>
    <p:extLst>
      <p:ext uri="{BB962C8B-B14F-4D97-AF65-F5344CB8AC3E}">
        <p14:creationId xmlns:p14="http://schemas.microsoft.com/office/powerpoint/2010/main" val="2895619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4653136"/>
            <a:ext cx="7125112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Знак </a:t>
            </a:r>
            <a:r>
              <a:rPr lang="ru-RU" sz="2000" b="1" dirty="0"/>
              <a:t>солнца.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Солнце дарит людям тепло</a:t>
            </a:r>
            <a:r>
              <a:rPr lang="ru-RU" sz="2000" b="1" dirty="0"/>
              <a:t>, </a:t>
            </a:r>
            <a:r>
              <a:rPr lang="ru-RU" sz="2000" b="1" dirty="0" smtClean="0"/>
              <a:t>добро. </a:t>
            </a:r>
            <a:r>
              <a:rPr lang="ru-RU" sz="2000" b="1" dirty="0"/>
              <a:t>Поэтому и сам знак обозначает плодородие, счастье, благополучие.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3" y="188640"/>
            <a:ext cx="5530057" cy="167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5544616" cy="17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30250"/>
            <a:ext cx="25812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59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5871461" cy="495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566124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Образ коня - это древний знак, связанный с культом солнца.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39050217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103337"/>
            <a:ext cx="6390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Волнистая линия – знак Воды. Ручеек журчит и веселит нас, несет радость, веселье.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prstClr val="black">
                  <a:lumMod val="75000"/>
                  <a:lumOff val="25000"/>
                </a:prstClr>
              </a:buClr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54959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325144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427" y="4059001"/>
            <a:ext cx="4890243" cy="13672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Знаки  засеянного поля. Они приносят </a:t>
            </a:r>
            <a:r>
              <a:rPr lang="ru-RU" sz="2000" b="1" dirty="0"/>
              <a:t>счастье, богатство, достаток.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27" y="235852"/>
            <a:ext cx="3965549" cy="388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20" y="235853"/>
            <a:ext cx="952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4196" y="-88183"/>
            <a:ext cx="115212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47" y="1556792"/>
            <a:ext cx="2841104" cy="250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84" y="4130186"/>
            <a:ext cx="2857500" cy="258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855049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4958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836712"/>
            <a:ext cx="3326258" cy="18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31236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4653136"/>
            <a:ext cx="539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цветы – символ богатства</a:t>
            </a:r>
          </a:p>
        </p:txBody>
      </p:sp>
    </p:spTree>
    <p:extLst>
      <p:ext uri="{BB962C8B-B14F-4D97-AF65-F5344CB8AC3E}">
        <p14:creationId xmlns:p14="http://schemas.microsoft.com/office/powerpoint/2010/main" val="125512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Черный – богатство,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404664"/>
            <a:ext cx="7488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-</a:t>
            </a:r>
            <a:r>
              <a:rPr lang="ru-RU" sz="2400" b="1" dirty="0" smtClean="0"/>
              <a:t>Каждый цвет в одежде обозначает что-то свое:               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1235661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Красный – благополучие, (хорошую жизнь)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1916833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Желтый – тепло и ласку,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3131840" y="3367590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                      Синий – радость.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1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352928" cy="2376264"/>
          </a:xfrm>
        </p:spPr>
        <p:txBody>
          <a:bodyPr/>
          <a:lstStyle/>
          <a:p>
            <a:r>
              <a:rPr lang="ru-RU" sz="2400" b="1" dirty="0"/>
              <a:t>Посмотрите и в костюмах наших гостей есть эти цвета.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776"/>
            <a:ext cx="9753600" cy="77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58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3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582067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Когда-то страна наша называлась Русью</a:t>
            </a:r>
            <a:r>
              <a:rPr lang="ru-RU" sz="2000" b="1" dirty="0" smtClean="0">
                <a:solidFill>
                  <a:prstClr val="black"/>
                </a:solidFill>
              </a:rPr>
              <a:t>.</a:t>
            </a: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От этого и произошло ее сегодняшнее </a:t>
            </a:r>
            <a:r>
              <a:rPr lang="ru-RU" sz="2000" b="1" dirty="0"/>
              <a:t>назван</a:t>
            </a:r>
            <a:r>
              <a:rPr lang="ru-RU" sz="2000" b="1" dirty="0">
                <a:solidFill>
                  <a:prstClr val="black"/>
                </a:solidFill>
              </a:rPr>
              <a:t>ие – Россия.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Давным-давно на Руси все люди  одевались не та, как сейчас. </a:t>
            </a:r>
            <a:endParaRPr lang="ru-RU" sz="2000" b="1" dirty="0" smtClean="0">
              <a:solidFill>
                <a:prstClr val="black"/>
              </a:solidFill>
            </a:endParaRPr>
          </a:p>
          <a:p>
            <a:pPr lvl="0"/>
            <a:endParaRPr lang="ru-RU" sz="2000" b="1" dirty="0">
              <a:solidFill>
                <a:prstClr val="black"/>
              </a:solidFill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Давайте </a:t>
            </a:r>
            <a:r>
              <a:rPr lang="ru-RU" sz="2000" b="1" dirty="0">
                <a:solidFill>
                  <a:prstClr val="black"/>
                </a:solidFill>
              </a:rPr>
              <a:t>познакомимся  с русским народным костюмом</a:t>
            </a:r>
            <a:r>
              <a:rPr lang="ru-RU" sz="2800" b="1" dirty="0">
                <a:solidFill>
                  <a:prstClr val="black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157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92696"/>
            <a:ext cx="4032448" cy="924475"/>
          </a:xfrm>
        </p:spPr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 </a:t>
            </a:r>
            <a:r>
              <a:rPr lang="ru-RU" sz="1800" dirty="0" smtClean="0"/>
              <a:t>    </a:t>
            </a:r>
            <a:endParaRPr lang="ru-RU" sz="1800" b="1" dirty="0"/>
          </a:p>
        </p:txBody>
      </p:sp>
      <p:pic>
        <p:nvPicPr>
          <p:cNvPr id="2058" name="Picture 10" descr="E:\ваня и маша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604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E:\костюмы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28" y="116632"/>
            <a:ext cx="376416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5805264"/>
            <a:ext cx="844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Куклы  </a:t>
            </a:r>
            <a:r>
              <a:rPr lang="ru-RU" sz="2400" b="1" dirty="0" err="1" smtClean="0"/>
              <a:t>Марьюшка</a:t>
            </a:r>
            <a:r>
              <a:rPr lang="ru-RU" sz="2400" b="1" dirty="0" smtClean="0"/>
              <a:t> и Иванушка в русских народных костюмах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106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4303"/>
            <a:ext cx="331236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E:\vfhm.irf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2295"/>
            <a:ext cx="3096344" cy="448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735936"/>
            <a:ext cx="4809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Волосы у </a:t>
            </a:r>
            <a:r>
              <a:rPr lang="ru-RU" sz="2400" b="1" dirty="0" err="1">
                <a:solidFill>
                  <a:prstClr val="black"/>
                </a:solidFill>
              </a:rPr>
              <a:t>Марьюшки</a:t>
            </a:r>
            <a:r>
              <a:rPr lang="ru-RU" sz="2400" b="1" dirty="0">
                <a:solidFill>
                  <a:prstClr val="black"/>
                </a:solidFill>
              </a:rPr>
              <a:t> в косу заплетены</a:t>
            </a:r>
            <a:r>
              <a:rPr lang="ru-RU" sz="2400" b="1" dirty="0" smtClean="0">
                <a:solidFill>
                  <a:prstClr val="black"/>
                </a:solidFill>
              </a:rPr>
              <a:t>. А на голове кокошник.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65104"/>
            <a:ext cx="2736304" cy="208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2"/>
            <a:ext cx="381642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6237312"/>
            <a:ext cx="409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Мужская рубаха</a:t>
            </a:r>
            <a:endParaRPr lang="ru-RU" sz="2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3672408" cy="46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573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7625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316835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4365104"/>
            <a:ext cx="248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Лапти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8104" y="5805264"/>
            <a:ext cx="2272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Сапоги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52173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76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88843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5426413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</a:rPr>
              <a:t>Основной одеждой женщин была длинная сорочка. Поверх сорочки надевали </a:t>
            </a:r>
            <a:r>
              <a:rPr lang="ru-RU" sz="2000" b="1" dirty="0" smtClean="0">
                <a:solidFill>
                  <a:prstClr val="black"/>
                </a:solidFill>
              </a:rPr>
              <a:t>сарафан.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84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3" y="321509"/>
            <a:ext cx="23812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20" y="919325"/>
            <a:ext cx="317182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5572" y="5291469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фартук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3888" y="5714676"/>
            <a:ext cx="199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понева</a:t>
            </a:r>
            <a:endParaRPr lang="ru-RU" sz="20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41" y="2334416"/>
            <a:ext cx="3066926" cy="356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95403" y="6114786"/>
            <a:ext cx="1404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шушпан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31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1124744"/>
            <a:ext cx="66967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Вы заметили, какой интересный узор вышит на нашей одежде? Он называется орнаментом. В орнаменте каждый элемент имеет определенный смысл.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3158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379</TotalTime>
  <Words>281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Spring</vt:lpstr>
      <vt:lpstr>Знакомство с русским костюмом.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Посмотрите и в костюмах наших гостей есть эти цвета.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SKORLEON</dc:creator>
  <cp:lastModifiedBy>Детский сад № 103</cp:lastModifiedBy>
  <cp:revision>27</cp:revision>
  <dcterms:created xsi:type="dcterms:W3CDTF">2012-11-08T16:39:51Z</dcterms:created>
  <dcterms:modified xsi:type="dcterms:W3CDTF">2019-01-25T11:54:37Z</dcterms:modified>
</cp:coreProperties>
</file>