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77" r:id="rId4"/>
    <p:sldId id="276" r:id="rId5"/>
    <p:sldId id="26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72" r:id="rId15"/>
    <p:sldId id="267" r:id="rId16"/>
    <p:sldId id="273" r:id="rId17"/>
    <p:sldId id="268" r:id="rId18"/>
    <p:sldId id="274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D1D618-5C84-43F4-B117-3E3A6D52A27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D1D1E-50AE-4CF4-B3F0-8D31D11C9F6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F966E-24E5-44CE-9C8F-AB83B78B3C7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AC1D-64F0-4C07-B998-2C725537399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4594A-F99C-4ADA-9368-27721C3A6C8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95CE4-4930-489F-9442-86ABB7BED25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6E49A-CFEA-4760-933A-E193577B754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5EBB1-3F11-4B67-A4B2-1AA729DB4E7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02734-A833-4036-8333-2F2B45BEA8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8D116DE7-D47B-4798-8DDA-9450AE689AD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D1AC8E39-10E8-4661-BE8D-12D67E14D9E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20131C-EBF4-411C-AE7E-A922F98F8F4A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D8A6E8-2133-440C-A6D6-F957973CEE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Мастер – класс</a:t>
            </a:r>
            <a:br>
              <a:rPr lang="ru-RU" sz="2800" dirty="0"/>
            </a:br>
            <a:r>
              <a:rPr lang="ru-RU" sz="2800" dirty="0"/>
              <a:t>План местности и географическая </a:t>
            </a:r>
            <a:r>
              <a:rPr lang="ru-RU" sz="2800" dirty="0" smtClean="0"/>
              <a:t>карта</a:t>
            </a:r>
            <a:br>
              <a:rPr lang="ru-RU" sz="2800" dirty="0" smtClean="0"/>
            </a:br>
            <a:r>
              <a:rPr lang="ru-RU" sz="2800" dirty="0" smtClean="0"/>
              <a:t>5 класс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Иванова Марина Васильевна</a:t>
            </a:r>
          </a:p>
          <a:p>
            <a:pPr algn="r"/>
            <a:r>
              <a:rPr lang="ru-RU" sz="2000" dirty="0" smtClean="0"/>
              <a:t>ГБОУ гимназия № 406 </a:t>
            </a:r>
          </a:p>
          <a:p>
            <a:pPr algn="r"/>
            <a:r>
              <a:rPr lang="ru-RU" sz="2000" dirty="0" err="1" smtClean="0"/>
              <a:t>г.Санкт</a:t>
            </a:r>
            <a:r>
              <a:rPr lang="ru-RU" sz="2000" dirty="0" smtClean="0"/>
              <a:t>-Петербург </a:t>
            </a:r>
            <a:r>
              <a:rPr lang="ru-RU" sz="2000" dirty="0" err="1" smtClean="0"/>
              <a:t>г.Пушкин</a:t>
            </a:r>
            <a:endParaRPr lang="ru-RU" sz="2000" dirty="0" smtClean="0"/>
          </a:p>
          <a:p>
            <a:pPr algn="r"/>
            <a:r>
              <a:rPr lang="ru-RU" sz="2000" dirty="0"/>
              <a:t>м</a:t>
            </a:r>
            <a:r>
              <a:rPr lang="ru-RU" sz="2000" dirty="0" smtClean="0"/>
              <a:t>етодист, учитель географии и биологии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749574" cy="174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481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60649"/>
            <a:ext cx="7232684" cy="13681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географических карт в атласе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2009"/>
            <a:ext cx="2952328" cy="181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4165"/>
            <a:ext cx="30243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024336" cy="161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29309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отвечают на вопросы: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географическая карта?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информацию можно извлечь из физической карты полушарий и физической карты России.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отвечают и оценивают себя в маршрутном листе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93610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Задание № 8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Продолжить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предложение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21" y="1721769"/>
            <a:ext cx="4032448" cy="251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22108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отвечают на вопросы и оценивают свою работу в маршрутном листе урока.</a:t>
            </a:r>
          </a:p>
        </p:txBody>
      </p:sp>
    </p:spTree>
    <p:extLst>
      <p:ext uri="{BB962C8B-B14F-4D97-AF65-F5344CB8AC3E}">
        <p14:creationId xmlns:p14="http://schemas.microsoft.com/office/powerpoint/2010/main" val="26628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Задание № </a:t>
            </a:r>
            <a:r>
              <a:rPr lang="ru-RU" sz="3600" dirty="0" smtClean="0">
                <a:solidFill>
                  <a:srgbClr val="C00000"/>
                </a:solidFill>
              </a:rPr>
              <a:t>9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Градусная </a:t>
            </a:r>
            <a:r>
              <a:rPr lang="ru-RU" sz="3600" dirty="0">
                <a:solidFill>
                  <a:srgbClr val="C00000"/>
                </a:solidFill>
              </a:rPr>
              <a:t>сетка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33" y="2065005"/>
            <a:ext cx="3816424" cy="225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365103"/>
            <a:ext cx="734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подписывают на схеме экватор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нулевой меридиан, параллели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меридианы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оценивают свою работу в маршрутном листе урока.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Задание №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3"/>
            <a:ext cx="6196405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нахожусь на замечательном объекте, который открыл всему миру  американский пилот Джимми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Эйнджел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всю свою жизнь мечтавший найти Золотую реку. Американский искатель приключений так и не нашел золота, но вместо этого открыл одну из наиболее известных природных достопримечательностей нашей планеты.  "Увидев водопад, я едва не потерял управление самолетом. Каскад воды прямо с неба!"- рассказывал лётчик. Так где я, ребята? Координаты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с.ш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61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з.д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4869160"/>
            <a:ext cx="663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с помощью географических координат объекты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свою работу в маршрутном листе урока.</a:t>
            </a:r>
          </a:p>
        </p:txBody>
      </p:sp>
    </p:spTree>
    <p:extLst>
      <p:ext uri="{BB962C8B-B14F-4D97-AF65-F5344CB8AC3E}">
        <p14:creationId xmlns:p14="http://schemas.microsoft.com/office/powerpoint/2010/main" val="3398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888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Задание № </a:t>
            </a:r>
            <a:r>
              <a:rPr lang="ru-RU" dirty="0" smtClean="0">
                <a:solidFill>
                  <a:srgbClr val="C00000"/>
                </a:solidFill>
              </a:rPr>
              <a:t>11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892" y="1844824"/>
            <a:ext cx="7077376" cy="1885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рыболовецкое судно    потерпело крушение в координатах: 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45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находимся на острове.  Окажите нам помощь! Спасите нас!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 остров?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95023" y="4365104"/>
            <a:ext cx="6965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находят с помощью географических координат объекты и оценивают свою работу в маршрутном листе урока.</a:t>
            </a:r>
          </a:p>
        </p:txBody>
      </p:sp>
    </p:spTree>
    <p:extLst>
      <p:ext uri="{BB962C8B-B14F-4D97-AF65-F5344CB8AC3E}">
        <p14:creationId xmlns:p14="http://schemas.microsoft.com/office/powerpoint/2010/main" val="42824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Домашнее задание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3" y="2119257"/>
            <a:ext cx="7077377" cy="36038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топографический диктант, используя свои знания о топографических условных знаках.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2.Сочините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сказку, рассказывая о путешествии сказочного героя.</a:t>
            </a:r>
          </a:p>
        </p:txBody>
      </p:sp>
    </p:spTree>
    <p:extLst>
      <p:ext uri="{BB962C8B-B14F-4D97-AF65-F5344CB8AC3E}">
        <p14:creationId xmlns:p14="http://schemas.microsoft.com/office/powerpoint/2010/main" val="16937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Спасибо за урок!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1728192" cy="19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94" y="764704"/>
            <a:ext cx="707519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2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Мастер – класс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План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местности и географическая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карта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776" y="2162388"/>
            <a:ext cx="6196405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Систематизация, обобщение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умений по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1.Обобщить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систематизировать знания и умения учащихся по теме «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местности 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географическая карта».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2.Проверить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использовать полученные знания на практике.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3.Продолжить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понимание о том, что карта - это язык географии.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4.Закрепить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обучающихся умение делать выводы и обобщения.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5.Развить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товарищества и коммуникативные способности при работе в группе, дисциплинированность, ответственность и самостоятельность.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6.Развивать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географического знания познавательных интересов, интеллектуальных и творческих способностей учащихся.</a:t>
            </a:r>
          </a:p>
          <a:p>
            <a:pPr marL="0" indent="0">
              <a:buNone/>
            </a:pPr>
            <a:endParaRPr lang="ru-RU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1"/>
            <a:ext cx="698477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Виден край, да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дойдёшь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Туда дойти мы не смогли,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неба край и край земли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Её с собой берёт геолог, турист, водитель, археолог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стеклом сижу, на север и на юг гляжу.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мной пойдёшь – дорогу обратно легко найдёшь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стоит на тонкой ножке в кабинете на окошке,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нём-то, веришь нет, уместился целый свет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Сверху полюс, снизу полюс.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Посредине жаркий пояс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Смотри: они все длинные – предлинные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словно режут шар земной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дольки апельсиновые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Старший среди них – экватор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8.У меня на столе хранится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севера до юга эти линии, ребята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Шар земной на ста Параллельны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друг другу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страницах!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Догадаться вы сумели, что же это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01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Задание № 2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Стороны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горизонта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8245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19" y="2119257"/>
            <a:ext cx="5328593" cy="36038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4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Задание№ 3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каком направлении движется </a:t>
            </a:r>
            <a:r>
              <a:rPr lang="ru-RU" sz="3200" dirty="0">
                <a:solidFill>
                  <a:srgbClr val="C00000"/>
                </a:solidFill>
              </a:rPr>
              <a:t>каждая лодка.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984776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Задание № 4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Сравните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два изображения (устно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636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3651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отвечают на вопросы.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-Учитель: « Чем отличаются друг от друга данные изображения»?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план местности ? Что такое условные знаки?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отвечают и оценивают себя в маршрутном листе урока.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Задание №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Подпишите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условные знаки.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40760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36510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подписывают условные знаки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таблицу, отвечают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оценивают себя в маршрутном листе урока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9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00811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Задание №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Зашифрованное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письмо.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1"/>
            <a:ext cx="6196405" cy="4094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выбор: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1.Прочитать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вставляют пропущенные слова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преобразуя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 условные знаки.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2.Нарисовать три условных знака и с ними составить предложения.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рисуют условные знаки и составляют с ними предложения.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и оценивают себя в маршрутном листе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0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640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Кнопка</vt:lpstr>
      <vt:lpstr>1_Кнопка</vt:lpstr>
      <vt:lpstr>Мастер – класс План местности и географическая карта 5 класс</vt:lpstr>
      <vt:lpstr>Презентация PowerPoint</vt:lpstr>
      <vt:lpstr>Мастер – класс План местности и географическая карта</vt:lpstr>
      <vt:lpstr>Презентация PowerPoint</vt:lpstr>
      <vt:lpstr>Задание № 2 Стороны горизонта</vt:lpstr>
      <vt:lpstr>Задание№ 3 В каком направлении движется каждая лодка.</vt:lpstr>
      <vt:lpstr>Задание № 4 Сравните два изображения (устно)  </vt:lpstr>
      <vt:lpstr>Задание № 5 Подпишите условные знаки.</vt:lpstr>
      <vt:lpstr>Задание № 6 Зашифрованное письмо.</vt:lpstr>
      <vt:lpstr>Презентация PowerPoint</vt:lpstr>
      <vt:lpstr>Задание № 7 Опишите виды географических карт в атласе. ( устно)</vt:lpstr>
      <vt:lpstr>Задание № 8 Продолжить предложение </vt:lpstr>
      <vt:lpstr>Задание № 9 Градусная сетка</vt:lpstr>
      <vt:lpstr>Задание № 10 </vt:lpstr>
      <vt:lpstr>Презентация PowerPoint</vt:lpstr>
      <vt:lpstr>Задание № 11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обобщающего повторения</dc:title>
  <dc:creator>Admin</dc:creator>
  <cp:lastModifiedBy>Марина</cp:lastModifiedBy>
  <cp:revision>25</cp:revision>
  <dcterms:created xsi:type="dcterms:W3CDTF">2022-03-13T13:03:23Z</dcterms:created>
  <dcterms:modified xsi:type="dcterms:W3CDTF">2023-01-12T07:42:14Z</dcterms:modified>
</cp:coreProperties>
</file>