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307" r:id="rId5"/>
    <p:sldId id="308" r:id="rId6"/>
    <p:sldId id="309" r:id="rId7"/>
    <p:sldId id="259" r:id="rId8"/>
    <p:sldId id="280" r:id="rId9"/>
    <p:sldId id="284" r:id="rId10"/>
    <p:sldId id="285" r:id="rId11"/>
    <p:sldId id="260" r:id="rId12"/>
    <p:sldId id="287" r:id="rId13"/>
    <p:sldId id="286" r:id="rId14"/>
    <p:sldId id="261" r:id="rId15"/>
    <p:sldId id="282" r:id="rId16"/>
    <p:sldId id="262" r:id="rId17"/>
    <p:sldId id="288" r:id="rId18"/>
    <p:sldId id="289" r:id="rId19"/>
    <p:sldId id="263" r:id="rId20"/>
    <p:sldId id="290" r:id="rId21"/>
    <p:sldId id="292" r:id="rId22"/>
    <p:sldId id="293" r:id="rId23"/>
    <p:sldId id="264" r:id="rId24"/>
    <p:sldId id="283" r:id="rId25"/>
    <p:sldId id="265" r:id="rId26"/>
    <p:sldId id="294" r:id="rId27"/>
    <p:sldId id="266" r:id="rId28"/>
    <p:sldId id="295" r:id="rId29"/>
    <p:sldId id="267" r:id="rId30"/>
    <p:sldId id="296" r:id="rId31"/>
    <p:sldId id="268" r:id="rId32"/>
    <p:sldId id="297" r:id="rId33"/>
    <p:sldId id="269" r:id="rId34"/>
    <p:sldId id="298" r:id="rId35"/>
    <p:sldId id="270" r:id="rId36"/>
    <p:sldId id="304" r:id="rId37"/>
    <p:sldId id="271" r:id="rId38"/>
    <p:sldId id="299" r:id="rId39"/>
    <p:sldId id="272" r:id="rId40"/>
    <p:sldId id="300" r:id="rId41"/>
    <p:sldId id="273" r:id="rId42"/>
    <p:sldId id="301" r:id="rId43"/>
    <p:sldId id="274" r:id="rId44"/>
    <p:sldId id="302" r:id="rId45"/>
    <p:sldId id="275" r:id="rId46"/>
    <p:sldId id="303" r:id="rId47"/>
    <p:sldId id="276" r:id="rId48"/>
    <p:sldId id="291" r:id="rId49"/>
    <p:sldId id="277" r:id="rId50"/>
    <p:sldId id="306" r:id="rId51"/>
    <p:sldId id="278" r:id="rId52"/>
    <p:sldId id="305" r:id="rId53"/>
  </p:sldIdLst>
  <p:sldSz cx="9144000" cy="6858000" type="screen4x3"/>
  <p:notesSz cx="6858000" cy="9144000"/>
  <p:custDataLst>
    <p:tags r:id="rId5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tags" Target="tags/tag1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hyperlink" Target="https://ru.wikipedia.org/wiki/%D0%90%D0%BD%D0%B3%D0%B0%D1%80%D0%B0" TargetMode="External" /><Relationship Id="rId4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Relationship Id="rId5" Type="http://schemas.openxmlformats.org/officeDocument/2006/relationships/image" Target="../media/image4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4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4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49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0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Relationship Id="rId5" Type="http://schemas.openxmlformats.org/officeDocument/2006/relationships/image" Target="../media/image53.jpeg" /><Relationship Id="rId6" Type="http://schemas.openxmlformats.org/officeDocument/2006/relationships/image" Target="../media/image54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5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6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9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0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61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2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63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4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7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68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7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70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1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Relationship Id="rId5" Type="http://schemas.openxmlformats.org/officeDocument/2006/relationships/image" Target="../media/image74.jpeg" /><Relationship Id="rId6" Type="http://schemas.openxmlformats.org/officeDocument/2006/relationships/image" Target="../media/image7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Relationship Id="rId8" Type="http://schemas.openxmlformats.org/officeDocument/2006/relationships/image" Target="../media/image13.jpeg" /><Relationship Id="rId9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Города Иркутской области в ребусах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8282" y="1600200"/>
            <a:ext cx="4747437" cy="515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29616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Ангарская деревня» - 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музей под открытым небом, расположенный на берегу реки </a:t>
            </a:r>
            <a:r>
              <a:rPr lang="ru-RU" sz="2200" smtClean="0">
                <a:latin typeface="Times New Roman" pitchFamily="18" charset="0"/>
                <a:cs typeface="Times New Roman" pitchFamily="18" charset="0"/>
                <a:hlinkClick r:id="rId3" tooltip="Ангара"/>
              </a:rPr>
              <a:t>Ангары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9217024" cy="607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5281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Ангарск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412776"/>
            <a:ext cx="5853014" cy="55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491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Ангарск славится  нефтеперерабатывающим заводом, химическим заводом, заводом масел, цементно-горным предприятием.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r="339"/>
          <a:stretch>
            <a:fillRect/>
          </a:stretch>
        </p:blipFill>
        <p:spPr bwMode="auto">
          <a:xfrm>
            <a:off x="-25912" y="1484784"/>
            <a:ext cx="9364717" cy="64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1518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Музей Часов — достопримечательность не только города Ангарска,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но и всей России в целом. Основатель музея Павел Курдюков. В коллекцию входят часы разных эпох, собранные с разных стран, а также  танковые, авиационные, шахматные,  автомобильные часы.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410" y="1700808"/>
            <a:ext cx="9177365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4457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Усть-Илимск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2576" y="1489770"/>
            <a:ext cx="100811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7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Усть-Илимский ЛПК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одно из крупнейших в мире лесохимических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предприятий, 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трамвайный маршрут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занесен в книгу рекордов Гиннеса как самый северный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4784"/>
            <a:ext cx="47574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924944"/>
            <a:ext cx="5413238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92244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Усолье-Сибирское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1484784"/>
            <a:ext cx="952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26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Название города закрепилось в связи с развитием соляного промысла, город расположен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у соли.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Много памятников украшают город.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92" y="1364022"/>
            <a:ext cx="8316416" cy="55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97688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484784"/>
            <a:ext cx="556861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Памятник сантехнику.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Памятник мамонтенку и его маме.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852936"/>
            <a:ext cx="5870733" cy="39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9418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Черемхово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397" y="1268760"/>
            <a:ext cx="8505207" cy="540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506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Иркутск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1784" y="2060848"/>
            <a:ext cx="959430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5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Черемхово единственное предприятие в Восточной Сибири ремонтирующее горную спецтехнику.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3"/>
          <a:stretch>
            <a:fillRect/>
          </a:stretch>
        </p:blipFill>
        <p:spPr bwMode="auto">
          <a:xfrm>
            <a:off x="437160" y="1340767"/>
            <a:ext cx="8269681" cy="55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4772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Скульптурная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композиции «Любовь и голуби»,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посвященная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известному земляку, драматургу Владимиру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Павловичу Гуркину.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198" y="1484784"/>
            <a:ext cx="4447926" cy="49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273" y="2492896"/>
            <a:ext cx="4747124" cy="435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43096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Памятник шахтерам и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импровизированный мемориал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«Ковш» посвящен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шахтерской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доблести и уважению к их труду.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850670"/>
            <a:ext cx="5184576" cy="495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https://cityline25.ru/wp-content/uploads/s-dnem-rozhdeniia-cheremkhovo-nasha-poezdka-v-gorod-skulptur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26399"/>
            <a:ext cx="4283968" cy="64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4063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Шелехов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6" y="1556792"/>
            <a:ext cx="9246387" cy="451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16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Город назван в честь землепроходца, которого называют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«русским Колумбом» Григория  Шелехова.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" y="1268760"/>
            <a:ext cx="9144000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1280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Усть-Кут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1" y="1437648"/>
            <a:ext cx="9119361" cy="479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86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Поселение было основано в устье реки Куты, отсюда и название.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городе есть «Осетровский речной порт»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1170018"/>
            <a:ext cx="9444470" cy="629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458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Тулун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5791" y="1916832"/>
            <a:ext cx="95471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55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2019 г. После прорыва дамбы хлынула 14 м волна, 3,5 тыс. зданий просто перестало существовать, погибло 26 человек.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Но город интенсивно  восстанавливают.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Тулун – «угольное сердце» Иркутской области.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56592" y="1700808"/>
            <a:ext cx="5299427" cy="29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717032"/>
            <a:ext cx="4786457" cy="319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26038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324975" y="-63912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Саянск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7970" y="1268760"/>
            <a:ext cx="10101064" cy="50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258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Столица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Прибайкалья интересна своими музеями, памятниками, набережными Ангары 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скверами. Здесь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сохранилось немало образцов деревянной и каменной архитектуры XVIII — начала XX веков.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84784"/>
            <a:ext cx="8815460" cy="58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8168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Аллея скульптур,  созданных во время фестиваля  деревянных объектов украшает самый молодой город Иркутской области.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5" y="4418347"/>
            <a:ext cx="2771551" cy="24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4" y="1442111"/>
            <a:ext cx="4854650" cy="54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08" y="1421281"/>
            <a:ext cx="4588768" cy="34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9209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Нижнеудинск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15" y="1158297"/>
            <a:ext cx="9108585" cy="576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4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err="1">
                <a:latin typeface="Times New Roman" pitchFamily="18" charset="0"/>
                <a:cs typeface="Times New Roman" pitchFamily="18" charset="0"/>
              </a:rPr>
              <a:t>Уковский водопад — один из самых известных водопадов Прибайкалья. Его высота — 18 м. Находится в окрестностях Нижнеудинска.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1"/>
          <a:stretch>
            <a:fillRect/>
          </a:stretch>
        </p:blipFill>
        <p:spPr bwMode="auto">
          <a:xfrm>
            <a:off x="-283042" y="1268760"/>
            <a:ext cx="962463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79028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Тайшет</a:t>
            </a:r>
            <a:endParaRPr lang="ru-RU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"/>
          <a:stretch>
            <a:fillRect/>
          </a:stretch>
        </p:blipFill>
        <p:spPr bwMode="auto">
          <a:xfrm>
            <a:off x="1403648" y="1844824"/>
            <a:ext cx="6696744" cy="55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58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Крупный и важный железнодорожный узел, при путешествии через всю Россию в широтном направлении можно использовать разные пути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но Тайшет миновать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невозможно.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26"/>
          <a:stretch>
            <a:fillRect/>
          </a:stretch>
        </p:blipFill>
        <p:spPr bwMode="auto">
          <a:xfrm>
            <a:off x="539552" y="1557545"/>
            <a:ext cx="8064896" cy="53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65752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Зима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36712" y="1484784"/>
            <a:ext cx="12889432" cy="64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30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/>
              <a:t> 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дно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из старейших поселений Иркутской 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области. В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 городе и окрестных поселках почти в первозданном виде сохранились деревянные постройки начала XIX века, старинные деревянные усадьбы. 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05271"/>
            <a:ext cx="3194518" cy="2395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087" y="1405271"/>
            <a:ext cx="4449071" cy="353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2" y="4728871"/>
            <a:ext cx="3131840" cy="2125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880" y="3615780"/>
            <a:ext cx="4890120" cy="3258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560499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Железногорск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20813"/>
            <a:ext cx="9144000" cy="422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38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населенные пункты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исчезли при строительстве Усть-Илимской ГЭС и Усть-Илимского водохранилища в 1974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году. 18 октября 1996г. был открыт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Памятный знак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 селам и 36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затопленным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деревням.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34277" y="2356646"/>
            <a:ext cx="7153605" cy="452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2356645"/>
            <a:ext cx="4932040" cy="450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27828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Вихоревка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1310" y="2204864"/>
            <a:ext cx="9431940" cy="319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62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Бабр. Символ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Иркутска, его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визитная карточка.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2" y="1350343"/>
            <a:ext cx="9238067" cy="55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7734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Мемориал жертвам </a:t>
            </a:r>
            <a:r>
              <a:rPr lang="ru-RU" sz="2000" err="1" smtClean="0">
                <a:latin typeface="Times New Roman" pitchFamily="18" charset="0"/>
                <a:cs typeface="Times New Roman" pitchFamily="18" charset="0"/>
              </a:rPr>
              <a:t>Озерлага, в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нем содержались политические ссыльные и японские военнопленные, которые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прокладывали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железную дорогу в тайге.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322" y="1309313"/>
            <a:ext cx="8261356" cy="550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62331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Слюдянка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556792"/>
            <a:ext cx="952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95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Пик Черского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— высотная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отметка пика — 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2090 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Горная вершина находится в 17 км к югу от районного центра </a:t>
            </a:r>
            <a:r>
              <a:rPr lang="ru-RU" sz="2000" err="1" smtClean="0">
                <a:latin typeface="Times New Roman" pitchFamily="18" charset="0"/>
                <a:cs typeface="Times New Roman" pitchFamily="18" charset="0"/>
              </a:rPr>
              <a:t>Слюдянка.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и является одним из самых популярных туристических объектов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Байкала. В направлении пика есть озеро Сердце.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6200" y="1772816"/>
            <a:ext cx="9847829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78502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Свирск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332099"/>
            <a:ext cx="5904656" cy="560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Свирская ривьера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это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облагороженая набережная реки Ангары: историческая площадь, городская площадь, где проводятся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культурно-массовые мероприятия.</a:t>
            </a:r>
            <a:endParaRPr lang="ru-RU" sz="200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49" y="1395932"/>
            <a:ext cx="8193102" cy="546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863791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Бодайбо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945" y="1412776"/>
            <a:ext cx="93625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82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3000907"/>
            <a:ext cx="6317432" cy="4095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1863 года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обнаружили первое золото в бассейне реки Бодайбо, и в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это же лето и была поставлена первая избушка, давшая начало городу. 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2776"/>
            <a:ext cx="393959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038890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Киренск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8461" y="1415313"/>
            <a:ext cx="9094957" cy="503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37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Киренский речной порт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работает на рынке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грузоперевозок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 реке Лена и ее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притокам.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82"/>
          <a:stretch>
            <a:fillRect/>
          </a:stretch>
        </p:blipFill>
        <p:spPr bwMode="auto">
          <a:xfrm>
            <a:off x="-349757" y="1586448"/>
            <a:ext cx="10538381" cy="527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79313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Бирюсинск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1000" y="1340768"/>
            <a:ext cx="952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90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Памятник учителю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580" y="1191563"/>
            <a:ext cx="756084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99342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Город Бирюсинск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на правом берегу реки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Бирюса.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Воскресенский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строился 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целых десять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лет на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средства,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собранные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с прихожан 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спонсоров.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620" y="1600200"/>
            <a:ext cx="6840760" cy="537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98118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09520" y="-11116616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Алзамай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7" y="2420888"/>
            <a:ext cx="9206470" cy="335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9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Алзамае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организован свой музей — «Деревянная изба».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817799"/>
            <a:ext cx="4588985" cy="304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697" y="3789198"/>
            <a:ext cx="4560303" cy="304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414212"/>
            <a:ext cx="3196613" cy="239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6164" y="1534318"/>
            <a:ext cx="3391594" cy="2254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2917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38913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Музей «На свалке» в Иркутске, а точнее Музей полигона твердых бытовых отходов — это единственный в мире музей,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находится на реальной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свалке.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3933056"/>
            <a:ext cx="324198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850" y="1556792"/>
            <a:ext cx="2844800" cy="2515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1484784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650" y="1484784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724" y="4129906"/>
            <a:ext cx="4120307" cy="2728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7533" y="5049409"/>
            <a:ext cx="2366467" cy="17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031" y="3717032"/>
            <a:ext cx="2142369" cy="1601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114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375" y="-6543675"/>
            <a:ext cx="28098750" cy="1994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Братск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83" y="1780807"/>
            <a:ext cx="8708034" cy="50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69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Возник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город в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связи со строительством Братской ГЭС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(а изначально основан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острог – временный населенный пункт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1631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5"/>
          <a:stretch>
            <a:fillRect/>
          </a:stretch>
        </p:blipFill>
        <p:spPr bwMode="auto">
          <a:xfrm>
            <a:off x="-119137" y="1340768"/>
            <a:ext cx="9453483" cy="55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00685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80550" y="-6542088"/>
            <a:ext cx="28105100" cy="1994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БРАТСКАЯ ГЭС  – одна из крупнейших ГЭС 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действующих станций России и мира. 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57"/>
          <a:stretch>
            <a:fillRect/>
          </a:stretch>
        </p:blipFill>
        <p:spPr bwMode="auto">
          <a:xfrm>
            <a:off x="-1518" y="1586736"/>
            <a:ext cx="9326046" cy="525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599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RESOURCE_PATHS_HASH_PRESENTER" val="c6fa6b9da3b9bdcd2b771ce567116713adc64ec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52</Paragraphs>
  <Slides>52</Slides>
  <Notes>0</Notes>
  <TotalTime>563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baseType="lpstr" size="57">
      <vt:lpstr>Arial</vt:lpstr>
      <vt:lpstr>Calibri</vt:lpstr>
      <vt:lpstr>Arial Black</vt:lpstr>
      <vt:lpstr>Times New Roman</vt:lpstr>
      <vt:lpstr>Тема Office</vt:lpstr>
      <vt:lpstr>Города Иркутской области в ребусах</vt:lpstr>
      <vt:lpstr>Иркутск</vt:lpstr>
      <vt:lpstr>Столица Прибайкалья интересна своими музеями, памятниками, набережными Ангары и скверами. Здесь сохранилось немало образцов деревянной и каменной архитектуры XVIII — начала XX веков. </vt:lpstr>
      <vt:lpstr>Бабр. Символ Иркутска, его визитная карточка.</vt:lpstr>
      <vt:lpstr>Памятник учителю</vt:lpstr>
      <vt:lpstr>Музей «На свалке» в Иркутске, а точнее Музей полигона твердых бытовых отходов — это единственный в мире музей, который находится на реальной свалке.</vt:lpstr>
      <vt:lpstr>Братск</vt:lpstr>
      <vt:lpstr>Возник город в связи со строительством Братской ГЭС  (а изначально основан как острог – временный населенный пункт в 1631)</vt:lpstr>
      <vt:lpstr>БРАТСКАЯ ГЭС  – одна из крупнейших ГЭС среди действующих станций России и мира. </vt:lpstr>
      <vt:lpstr>«Ангарская деревня» -  музей под открытым небом, расположенный на берегу реки Ангары.</vt:lpstr>
      <vt:lpstr>Ангарск</vt:lpstr>
      <vt:lpstr>Ангарск славится  нефтеперерабатывающим заводом, химическим заводом, заводом масел, цементно-горным предприятием.</vt:lpstr>
      <vt:lpstr>Музей Часов — достопримечательность не только города Ангарска, но и всей России в целом. Основатель музея Павел Курдюков. В коллекцию входят часы разных эпох, собранные с разных стран, а также  танковые, авиационные, шахматные,  автомобильные часы.</vt:lpstr>
      <vt:lpstr>Усть-Илимск</vt:lpstr>
      <vt:lpstr>Усть-Илимский ЛПК  одно из крупнейших в мире лесохимических предприятий, а  трамвайный маршрут занесен в книгу рекордов Гиннеса как самый северный  в мире.</vt:lpstr>
      <vt:lpstr>Усолье-Сибирское</vt:lpstr>
      <vt:lpstr>Название города закрепилось в связи с развитием соляного промысла, город расположен у соли. Много памятников украшают город.</vt:lpstr>
      <vt:lpstr>Памятник сантехнику. Памятник мамонтенку и его маме.</vt:lpstr>
      <vt:lpstr>Черемхово</vt:lpstr>
      <vt:lpstr>В Черемхово единственное предприятие в Восточной Сибири ремонтирующее горную спецтехнику.</vt:lpstr>
      <vt:lpstr>Скульптурная композиции «Любовь и голуби», посвященная  известному земляку, драматургу Владимиру Павловичу Гуркину.</vt:lpstr>
      <vt:lpstr>Памятник шахтерам и  импровизированный мемориал «Ковш» посвящен шахтерской доблести и уважению к их труду.</vt:lpstr>
      <vt:lpstr>Шелехов</vt:lpstr>
      <vt:lpstr>Город назван в честь землепроходца, которого называют «русским Колумбом» Григория  Шелехова.</vt:lpstr>
      <vt:lpstr>Усть-Кут</vt:lpstr>
      <vt:lpstr>Поселение было основано в устье реки Куты, отсюда и название. В городе есть «Осетровский речной порт»</vt:lpstr>
      <vt:lpstr>Тулун</vt:lpstr>
      <vt:lpstr>В 2019 г. После прорыва дамбы хлынула 14 м волна, 3,5 тыс. зданий просто перестало существовать, погибло 26 человек. Но город интенсивно  восстанавливают. Тулун – «угольное сердце» Иркутской области.</vt:lpstr>
      <vt:lpstr>Саянск</vt:lpstr>
      <vt:lpstr>Аллея скульптур,  созданных во время фестиваля  деревянных объектов украшает самый молодой город Иркутской области.</vt:lpstr>
      <vt:lpstr>Нижнеудинск</vt:lpstr>
      <vt:lpstr>Уковский водопад — один из самых известных водопадов Прибайкалья. Его высота — 18 м. Находится в окрестностях Нижнеудинска.</vt:lpstr>
      <vt:lpstr>Тайшет</vt:lpstr>
      <vt:lpstr>Крупный и важный железнодорожный узел, при путешествии через всю Россию в широтном направлении можно использовать разные пути, но Тайшет миновать невозможно. </vt:lpstr>
      <vt:lpstr>Зима</vt:lpstr>
      <vt:lpstr> Одно из старейших поселений Иркутской области. В городе и окрестных поселках почти в первозданном виде сохранились деревянные постройки начала XIX века, старинные деревянные усадьбы. </vt:lpstr>
      <vt:lpstr>Железногорск</vt:lpstr>
      <vt:lpstr>Многие населенные пункты  исчезли при строительстве Усть-Илимской ГЭС и Усть-Илимского водохранилища в 1974 году. 18 октября 1996г. был открыт Памятный знак 2 селам и 36 затопленным деревням. </vt:lpstr>
      <vt:lpstr>Вихоревка</vt:lpstr>
      <vt:lpstr>Мемориал жертвам Озерлага, в нем содержались политические ссыльные и японские военнопленные, которые прокладывали железную дорогу в тайге.</vt:lpstr>
      <vt:lpstr>Слюдянка</vt:lpstr>
      <vt:lpstr>Пик Черского — высотная отметка пика — 2090 м. Горная вершина находится в 17 км к югу от районного центра Слюдянка.  и является одним из самых популярных туристических объектов Байкала. В направлении пика есть озеро Сердце.</vt:lpstr>
      <vt:lpstr>Свирск</vt:lpstr>
      <vt:lpstr>Свирская ривьера - это облагороженая набережная реки Ангары: историческая площадь, городская площадь, где проводятся культурно-массовые мероприятия.</vt:lpstr>
      <vt:lpstr>Бодайбо</vt:lpstr>
      <vt:lpstr>Летом 1863 года обнаружили первое золото в бассейне реки Бодайбо, и в это же лето и была поставлена первая избушка, давшая начало городу. </vt:lpstr>
      <vt:lpstr>Киренск</vt:lpstr>
      <vt:lpstr>Киренский речной порт работает на рынке грузоперевозок по реке Лена и ее притокам. </vt:lpstr>
      <vt:lpstr>Бирюсинск</vt:lpstr>
      <vt:lpstr>Город Бирюсинск находится на правом берегу реки Бирюса. Воскресенский храм – строился  целых десять лет на средства, собранные с прихожан и спонсоров.</vt:lpstr>
      <vt:lpstr>Алзамай</vt:lpstr>
      <vt:lpstr>В Алзамае организован свой музей — «Деревянная изба».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PC-OS</dc:creator>
  <cp:lastModifiedBy>Клюквина</cp:lastModifiedBy>
  <cp:revision>43</cp:revision>
  <dcterms:created xsi:type="dcterms:W3CDTF">2022-11-03T17:25:37Z</dcterms:created>
  <dcterms:modified xsi:type="dcterms:W3CDTF">2024-02-12T03:48:31Z</dcterms:modified>
</cp:coreProperties>
</file>