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6" r:id="rId1"/>
  </p:sldMasterIdLst>
  <p:sldIdLst>
    <p:sldId id="256" r:id="rId2"/>
    <p:sldId id="257" r:id="rId3"/>
    <p:sldId id="259" r:id="rId4"/>
    <p:sldId id="258" r:id="rId5"/>
    <p:sldId id="264" r:id="rId6"/>
    <p:sldId id="263" r:id="rId7"/>
    <p:sldId id="262" r:id="rId8"/>
    <p:sldId id="279" r:id="rId9"/>
    <p:sldId id="280" r:id="rId10"/>
    <p:sldId id="261" r:id="rId11"/>
    <p:sldId id="260" r:id="rId12"/>
    <p:sldId id="265" r:id="rId13"/>
    <p:sldId id="277" r:id="rId14"/>
    <p:sldId id="278" r:id="rId15"/>
    <p:sldId id="266" r:id="rId16"/>
    <p:sldId id="267" r:id="rId17"/>
    <p:sldId id="268" r:id="rId18"/>
    <p:sldId id="270" r:id="rId19"/>
    <p:sldId id="271" r:id="rId20"/>
    <p:sldId id="269" r:id="rId21"/>
    <p:sldId id="272" r:id="rId22"/>
    <p:sldId id="273" r:id="rId23"/>
    <p:sldId id="274" r:id="rId24"/>
    <p:sldId id="275" r:id="rId2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3" d="100"/>
          <a:sy n="83" d="100"/>
        </p:scale>
        <p:origin x="-1426" y="-7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57500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788305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004352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71494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37805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16.11.2022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57882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16.11.2022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782618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16.11.2022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42219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16.11.2022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9819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16.11.2022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16181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16.11.2022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04081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16.11.2022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14635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hyperlink" Target="http://commons.wikimedia.org/wiki/File:Capture_of_Budapest_OBVERSE.jpg?uselang=ru" TargetMode="External"/><Relationship Id="rId3" Type="http://schemas.openxmlformats.org/officeDocument/2006/relationships/image" Target="../media/image23.jpeg"/><Relationship Id="rId7" Type="http://schemas.openxmlformats.org/officeDocument/2006/relationships/image" Target="../media/image2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hyperlink" Target="http://commons.wikimedia.org/wiki/File:Capture_of_Berlin_OBVERSE.jpg?uselang=ru" TargetMode="External"/><Relationship Id="rId5" Type="http://schemas.openxmlformats.org/officeDocument/2006/relationships/image" Target="../media/image25.jpeg"/><Relationship Id="rId4" Type="http://schemas.openxmlformats.org/officeDocument/2006/relationships/image" Target="../media/image24.png"/><Relationship Id="rId9" Type="http://schemas.openxmlformats.org/officeDocument/2006/relationships/image" Target="../media/image2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ds05.infourok.ru/uploads/ex/08fc/000cc6b3-d5f981ae/img3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952" y="-30824"/>
            <a:ext cx="9180512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99592" y="2132856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ru-RU" sz="31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Познавательно - исследовательский проект</a:t>
            </a:r>
            <a:r>
              <a:rPr lang="ru-RU" sz="31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1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«Мы память бережно храним…»</a:t>
            </a:r>
            <a:r>
              <a:rPr lang="ru-RU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endParaRPr lang="ru-RU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7592888" cy="1752600"/>
          </a:xfrm>
        </p:spPr>
        <p:txBody>
          <a:bodyPr/>
          <a:lstStyle/>
          <a:p>
            <a:pPr algn="r"/>
            <a:r>
              <a:rPr lang="ru-RU" sz="28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Выполнила: Жидкова Катя 6 лет</a:t>
            </a:r>
          </a:p>
          <a:p>
            <a:pPr algn="r"/>
            <a:r>
              <a:rPr lang="ru-RU" sz="2800" b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Руководитель: </a:t>
            </a:r>
            <a:r>
              <a:rPr lang="ru-RU" sz="28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Григорошкуца Н.А.</a:t>
            </a:r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1043608" y="404664"/>
            <a:ext cx="72728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Муниципальное автономное дошкольное образовательное учреждение «Детский сад № 42»</a:t>
            </a:r>
            <a:endParaRPr lang="ru-RU" sz="2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2714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https://ds05.infourok.ru/uploads/ex/08fc/000cc6b3-d5f981ae/img3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5080" y="8008"/>
            <a:ext cx="9180512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059832" y="330542"/>
            <a:ext cx="36724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Беседа с бабушкой</a:t>
            </a:r>
            <a:endParaRPr lang="ru-RU" sz="28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2" descr="C:\Users\Admin\Desktop\IMG-20220221-WA009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5176" y="831179"/>
            <a:ext cx="4343466" cy="32576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027" name="Picture 3" descr="C:\Users\Admin\Desktop\IMG-20220221-WA009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9078" y="3573016"/>
            <a:ext cx="4221507" cy="316613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3252369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https://ds05.infourok.ru/uploads/ex/08fc/000cc6b3-d5f981ae/img3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904" y="20584"/>
            <a:ext cx="9180512" cy="6837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2744348" y="1070739"/>
            <a:ext cx="4591408" cy="567272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" name="TextBox 3"/>
          <p:cNvSpPr txBox="1"/>
          <p:nvPr/>
        </p:nvSpPr>
        <p:spPr>
          <a:xfrm>
            <a:off x="1619672" y="116632"/>
            <a:ext cx="684076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Мой прадедушка –</a:t>
            </a:r>
          </a:p>
          <a:p>
            <a:pPr algn="ctr"/>
            <a:r>
              <a:rPr lang="ru-RU" sz="28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Харченко Вячеслав Семенович</a:t>
            </a:r>
            <a:endParaRPr lang="ru-RU" sz="28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1705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https://ds05.infourok.ru/uploads/ex/08fc/000cc6b3-d5f981ae/img3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-1"/>
            <a:ext cx="9180512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Администратор\Desktop\0b12c96de6531803819f5e4faa5ab5f6.jp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899592" y="404663"/>
            <a:ext cx="8021065" cy="604867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478959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https://ds05.infourok.ru/uploads/ex/08fc/000cc6b3-d5f981ae/img3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20600"/>
            <a:ext cx="9180512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123728" y="359078"/>
            <a:ext cx="57606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Военный путь моего прадеда</a:t>
            </a:r>
            <a:endParaRPr lang="ru-RU" sz="28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888718"/>
            <a:ext cx="4750025" cy="333237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34" t="2947" r="14790" b="1"/>
          <a:stretch/>
        </p:blipFill>
        <p:spPr bwMode="auto">
          <a:xfrm>
            <a:off x="4144394" y="3449600"/>
            <a:ext cx="4785124" cy="321297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29973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https://ds05.infourok.ru/uploads/ex/08fc/000cc6b3-d5f981ae/img3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20600"/>
            <a:ext cx="9180512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123728" y="359078"/>
            <a:ext cx="57606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Военный путь моего прадеда</a:t>
            </a:r>
            <a:endParaRPr lang="ru-RU" sz="28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889938"/>
            <a:ext cx="5935814" cy="309663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3717032"/>
            <a:ext cx="4788024" cy="302123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29558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https://ds05.infourok.ru/uploads/ex/08fc/000cc6b3-d5f981ae/img3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-1"/>
            <a:ext cx="9180512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Содержимое 6" descr="ZV0053764.jpg"/>
          <p:cNvPicPr>
            <a:picLocks/>
          </p:cNvPicPr>
          <p:nvPr/>
        </p:nvPicPr>
        <p:blipFill>
          <a:blip r:embed="rId3" cstate="email"/>
          <a:srcRect/>
          <a:stretch>
            <a:fillRect/>
          </a:stretch>
        </p:blipFill>
        <p:spPr>
          <a:xfrm>
            <a:off x="1115616" y="188640"/>
            <a:ext cx="3312368" cy="291107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Содержимое 12" descr="Order of the Red Banner.png"/>
          <p:cNvPicPr>
            <a:picLocks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1132784" y="3388976"/>
            <a:ext cx="2286016" cy="332186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5292080" y="160120"/>
            <a:ext cx="3117749" cy="293959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Содержимое 7" descr="Capture of Berlin OBVERSE.jpg">
            <a:hlinkClick r:id="rId6"/>
          </p:cNvPr>
          <p:cNvPicPr>
            <a:picLocks/>
          </p:cNvPicPr>
          <p:nvPr/>
        </p:nvPicPr>
        <p:blipFill>
          <a:blip r:embed="rId7" cstate="email"/>
          <a:srcRect/>
          <a:stretch>
            <a:fillRect/>
          </a:stretch>
        </p:blipFill>
        <p:spPr bwMode="auto">
          <a:xfrm>
            <a:off x="3923928" y="3457452"/>
            <a:ext cx="1934526" cy="321555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Содержимое 6" descr="Capture of Budapest OBVERSE.jpg">
            <a:hlinkClick r:id="rId8"/>
          </p:cNvPr>
          <p:cNvPicPr>
            <a:picLocks/>
          </p:cNvPicPr>
          <p:nvPr/>
        </p:nvPicPr>
        <p:blipFill>
          <a:blip r:embed="rId9" cstate="email"/>
          <a:srcRect/>
          <a:stretch>
            <a:fillRect/>
          </a:stretch>
        </p:blipFill>
        <p:spPr bwMode="auto">
          <a:xfrm>
            <a:off x="6462380" y="3388976"/>
            <a:ext cx="1945667" cy="320927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364092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https://ds05.infourok.ru/uploads/ex/08fc/000cc6b3-d5f981ae/img3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-1"/>
            <a:ext cx="9180512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 descr="C:\Users\79089\AppData\Local\Microsoft\Windows\INetCache\Content.Word\IMG-20211126-WA0015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7684" y="1124744"/>
            <a:ext cx="6264696" cy="532859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" name="TextBox 3"/>
          <p:cNvSpPr txBox="1"/>
          <p:nvPr/>
        </p:nvSpPr>
        <p:spPr>
          <a:xfrm>
            <a:off x="971600" y="476672"/>
            <a:ext cx="77768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Ветеран ВОВ -  </a:t>
            </a:r>
            <a:r>
              <a:rPr lang="ru-RU" sz="2800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Бузаков</a:t>
            </a:r>
            <a:r>
              <a:rPr lang="ru-RU" sz="28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Николай </a:t>
            </a:r>
            <a:r>
              <a:rPr lang="ru-RU" sz="28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Васильевич</a:t>
            </a:r>
            <a:endParaRPr lang="ru-RU" sz="28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3215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https://ds05.infourok.ru/uploads/ex/08fc/000cc6b3-d5f981ae/img3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-1"/>
            <a:ext cx="9180512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555776" y="97468"/>
            <a:ext cx="43204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Книга памяти</a:t>
            </a:r>
            <a:endParaRPr lang="ru-RU" sz="28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2" descr="C:\Users\Компик\Desktop\20220311_10582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7726" y="3212976"/>
            <a:ext cx="4632515" cy="3474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Компик\Desktop\20220311_10591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620688"/>
            <a:ext cx="4410744" cy="3308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1159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https://ds05.infourok.ru/uploads/ex/08fc/000cc6b3-d5f981ae/img3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-1"/>
            <a:ext cx="9180512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475656" y="476672"/>
            <a:ext cx="66247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Мультфильм </a:t>
            </a:r>
            <a:r>
              <a:rPr lang="ru-RU" sz="28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о танковом сражении</a:t>
            </a: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4191803"/>
            <a:ext cx="5688632" cy="255988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22" t="36469" r="23153"/>
          <a:stretch/>
        </p:blipFill>
        <p:spPr bwMode="auto">
          <a:xfrm>
            <a:off x="899592" y="977088"/>
            <a:ext cx="7002886" cy="301397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45214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https://ds05.infourok.ru/uploads/ex/08fc/000cc6b3-d5f981ae/img3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-1"/>
            <a:ext cx="9180512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979712" y="290668"/>
            <a:ext cx="53285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Смотр строя и песни</a:t>
            </a:r>
            <a:endParaRPr lang="ru-RU" sz="28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 descr="C:\Users\Компик\Desktop\фото\Патриотическое воспитание\Смотр строя и песни 2022 (1)\20220216_105952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49" r="14411" b="15757"/>
          <a:stretch/>
        </p:blipFill>
        <p:spPr bwMode="auto">
          <a:xfrm>
            <a:off x="1115615" y="1052736"/>
            <a:ext cx="7651903" cy="54006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1984874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ds05.infourok.ru/uploads/ex/08fc/000cc6b3-d5f981ae/img3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-1"/>
            <a:ext cx="9180512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75" t="7204" r="12297" b="16242"/>
          <a:stretch/>
        </p:blipFill>
        <p:spPr bwMode="auto">
          <a:xfrm>
            <a:off x="1079276" y="980728"/>
            <a:ext cx="7467509" cy="518457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475656" y="404664"/>
            <a:ext cx="68407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Великая Отечественная  война 1941-1945 </a:t>
            </a:r>
            <a:endParaRPr lang="ru-RU" sz="28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7199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https://ds05.infourok.ru/uploads/ex/08fc/000cc6b3-d5f981ae/img3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-1"/>
            <a:ext cx="9180512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241376" y="384021"/>
            <a:ext cx="72728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Макет «Парад на Красной площади»</a:t>
            </a:r>
            <a:endParaRPr lang="ru-RU" sz="28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18" t="10900" r="4087" b="12275"/>
          <a:stretch/>
        </p:blipFill>
        <p:spPr bwMode="auto">
          <a:xfrm>
            <a:off x="1152436" y="1124744"/>
            <a:ext cx="7450687" cy="554609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36240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https://ds05.infourok.ru/uploads/ex/08fc/000cc6b3-d5f981ae/img3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-1"/>
            <a:ext cx="9180512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E:\Катя Жидкова\к проекту  герой\20210429_10171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8488" y="1070739"/>
            <a:ext cx="6693403" cy="547222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4" name="TextBox 3"/>
          <p:cNvSpPr txBox="1"/>
          <p:nvPr/>
        </p:nvSpPr>
        <p:spPr>
          <a:xfrm>
            <a:off x="1691680" y="116632"/>
            <a:ext cx="684076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Конкурс чтецов</a:t>
            </a:r>
          </a:p>
          <a:p>
            <a:pPr algn="ctr"/>
            <a:r>
              <a:rPr lang="ru-RU" sz="28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«Никто не забыт, ничто не забыто!»</a:t>
            </a:r>
            <a:endParaRPr lang="ru-RU" sz="28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0188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https://ds05.infourok.ru/uploads/ex/08fc/000cc6b3-d5f981ae/img3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-1"/>
            <a:ext cx="9180512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 descr="C:\Users\79089\AppData\Local\Microsoft\Windows\INetCache\Content.Word\20210622_112423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7" r="4471"/>
          <a:stretch/>
        </p:blipFill>
        <p:spPr bwMode="auto">
          <a:xfrm>
            <a:off x="1691680" y="1268760"/>
            <a:ext cx="6575664" cy="528427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487088" y="188640"/>
            <a:ext cx="70453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Мемориальный комплекс,</a:t>
            </a:r>
          </a:p>
          <a:p>
            <a:pPr algn="ctr"/>
            <a:r>
              <a:rPr lang="ru-RU" sz="28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созданный </a:t>
            </a:r>
            <a:r>
              <a:rPr lang="ru-RU" sz="28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 память воинам – </a:t>
            </a:r>
            <a:r>
              <a:rPr lang="ru-RU" sz="28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землякам </a:t>
            </a:r>
            <a:endParaRPr lang="ru-RU" sz="28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174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https://ds05.infourok.ru/uploads/ex/08fc/000cc6b3-d5f981ae/img3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-1"/>
            <a:ext cx="9180512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 descr="E:\Катя Жидкова\к проекту  герой\20210429_102418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980728"/>
            <a:ext cx="7128792" cy="547260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" name="TextBox 3"/>
          <p:cNvSpPr txBox="1"/>
          <p:nvPr/>
        </p:nvSpPr>
        <p:spPr>
          <a:xfrm>
            <a:off x="2249487" y="227670"/>
            <a:ext cx="59046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Парад Победы</a:t>
            </a:r>
            <a:endParaRPr lang="ru-RU" sz="28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3412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https://ds05.infourok.ru/uploads/ex/08fc/000cc6b3-d5f981ae/img3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-1"/>
            <a:ext cx="9180512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E:\Катя Жидкова\к проекту  герой\20210429_10400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908720"/>
            <a:ext cx="6660232" cy="543163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4" name="TextBox 3"/>
          <p:cNvSpPr txBox="1"/>
          <p:nvPr/>
        </p:nvSpPr>
        <p:spPr>
          <a:xfrm>
            <a:off x="1403648" y="332656"/>
            <a:ext cx="69127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Мы память бережно храним…</a:t>
            </a:r>
            <a:endParaRPr lang="ru-RU" sz="28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1265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https://ds05.infourok.ru/uploads/ex/08fc/000cc6b3-d5f981ae/img3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0"/>
            <a:ext cx="9180512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899592" y="692696"/>
            <a:ext cx="8064896" cy="57708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9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Гипотеза: </a:t>
            </a:r>
            <a:r>
              <a:rPr lang="ru-RU" sz="24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память о Великой Отечественной войне будет сохранена, если каждый будет знать, помнить о войне и чтить память  о подвигах наших прадедов</a:t>
            </a:r>
            <a:r>
              <a:rPr lang="ru-RU" sz="240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endParaRPr lang="ru-RU" dirty="0"/>
          </a:p>
          <a:p>
            <a:r>
              <a:rPr lang="ru-RU" dirty="0" smtClean="0"/>
              <a:t> </a:t>
            </a:r>
            <a:r>
              <a:rPr lang="ru-RU" sz="29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Цель:</a:t>
            </a:r>
            <a:r>
              <a:rPr lang="ru-RU" dirty="0"/>
              <a:t> </a:t>
            </a:r>
            <a:r>
              <a:rPr lang="ru-RU" sz="24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Воспитание в себе чувства патриотизма, гордости за нашу Родину, за свою семью, за подвиги славных предков</a:t>
            </a:r>
            <a:r>
              <a:rPr lang="ru-RU" sz="2400" dirty="0"/>
              <a:t>.</a:t>
            </a:r>
          </a:p>
          <a:p>
            <a:r>
              <a:rPr lang="ru-RU" sz="29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Задачи:</a:t>
            </a:r>
          </a:p>
          <a:p>
            <a:r>
              <a:rPr lang="ru-RU" sz="24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1.Углубление знаний об истории Великой Отечественной войны.</a:t>
            </a:r>
          </a:p>
          <a:p>
            <a:r>
              <a:rPr lang="ru-RU" sz="24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2. Узнать военную историю моего прадедушки.</a:t>
            </a:r>
          </a:p>
          <a:p>
            <a:r>
              <a:rPr lang="ru-RU" sz="24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3.  При проведении мероприятий, направленных на сохранение памяти о защитниках Родины в суровые годы ВОВ, привлечь воспитанников ДОУ.</a:t>
            </a:r>
          </a:p>
          <a:p>
            <a:endParaRPr lang="ru-RU" sz="2400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0152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https://ds05.infourok.ru/uploads/ex/08fc/000cc6b3-d5f981ae/img3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-36504"/>
            <a:ext cx="9180512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547664" y="167393"/>
            <a:ext cx="63367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Поиск информации</a:t>
            </a:r>
            <a:endParaRPr lang="ru-RU" sz="28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1268760"/>
            <a:ext cx="3967092" cy="178519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6689" y="3878381"/>
            <a:ext cx="3739327" cy="28044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6689" y="908720"/>
            <a:ext cx="3752678" cy="280820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7374" y="3884774"/>
            <a:ext cx="3810370" cy="285777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6061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https://ds05.infourok.ru/uploads/ex/08fc/000cc6b3-d5f981ae/img3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-1"/>
            <a:ext cx="9180512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s://i.ytimg.com/vi/egsfiUNUjvU/maxresdefaul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404664"/>
            <a:ext cx="7785842" cy="580138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2838143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https://ds05.infourok.ru/uploads/ex/08fc/000cc6b3-d5f981ae/img3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-1"/>
            <a:ext cx="9180512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https://fs.znanio.ru/d5af0e/19/7b/3c26e2cfc1cd7234398f6cd55569e9e19f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507300"/>
            <a:ext cx="7791199" cy="584339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2904905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https://ds05.infourok.ru/uploads/ex/08fc/000cc6b3-d5f981ae/img3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0"/>
            <a:ext cx="9180512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547664" y="401406"/>
            <a:ext cx="67687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Ответы детей на вопросы  о ВОВ</a:t>
            </a:r>
            <a:endParaRPr lang="ru-RU" sz="28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 descr="C:\Users\Компик\Desktop\Надо\IMG-20220221-WA0061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90" r="13698"/>
          <a:stretch/>
        </p:blipFill>
        <p:spPr bwMode="auto">
          <a:xfrm>
            <a:off x="1135418" y="1124744"/>
            <a:ext cx="7180998" cy="502465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2368143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https://ds05.infourok.ru/uploads/ex/08fc/000cc6b3-d5f981ae/img3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0"/>
            <a:ext cx="9180512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547664" y="401406"/>
            <a:ext cx="67687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Рассказы детей о своих прадедушках</a:t>
            </a:r>
            <a:endParaRPr lang="ru-RU" sz="28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052736"/>
            <a:ext cx="5544616" cy="261272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4005064"/>
            <a:ext cx="5902408" cy="265608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23201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https://ds05.infourok.ru/uploads/ex/08fc/000cc6b3-d5f981ae/img3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0"/>
            <a:ext cx="9180512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547664" y="401406"/>
            <a:ext cx="67687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Рассказы детей о своих прадедушках</a:t>
            </a:r>
            <a:endParaRPr lang="ru-RU" sz="28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C:\Users\Компик\Desktop\Надо\IMG-20220221-WA0060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545"/>
          <a:stretch/>
        </p:blipFill>
        <p:spPr bwMode="auto">
          <a:xfrm>
            <a:off x="1326873" y="924626"/>
            <a:ext cx="7210334" cy="280516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2051" name="Picture 3" descr="C:\Users\Компик\Desktop\Надо\IMG-20220221-WA0059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47" t="-1342" r="19547" b="8827"/>
          <a:stretch/>
        </p:blipFill>
        <p:spPr bwMode="auto">
          <a:xfrm>
            <a:off x="827584" y="3916454"/>
            <a:ext cx="3606038" cy="246487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2052" name="Picture 4" descr="C:\Users\Компик\Desktop\Надо\IMG-20220221-WA0058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01" b="1391"/>
          <a:stretch/>
        </p:blipFill>
        <p:spPr bwMode="auto">
          <a:xfrm rot="16200000">
            <a:off x="5517552" y="2952648"/>
            <a:ext cx="2464870" cy="439248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2553736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415</TotalTime>
  <Words>207</Words>
  <Application>Microsoft Office PowerPoint</Application>
  <PresentationFormat>Экран (4:3)</PresentationFormat>
  <Paragraphs>32</Paragraphs>
  <Slides>24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25" baseType="lpstr">
      <vt:lpstr>Тема Office</vt:lpstr>
      <vt:lpstr>Познавательно - исследовательский проект «Мы память бережно храним…»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Познавательно - исследовательский проект «Мы память бережно храним…» </dc:title>
  <dc:creator>Наталья Григорошкуца</dc:creator>
  <cp:lastModifiedBy>Наталья Григорошкуца</cp:lastModifiedBy>
  <cp:revision>30</cp:revision>
  <dcterms:created xsi:type="dcterms:W3CDTF">2022-02-15T10:26:12Z</dcterms:created>
  <dcterms:modified xsi:type="dcterms:W3CDTF">2022-11-16T16:43:51Z</dcterms:modified>
</cp:coreProperties>
</file>