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2" r:id="rId12"/>
    <p:sldId id="270" r:id="rId13"/>
    <p:sldId id="264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9C080-9A3F-42D7-8879-8906CCE8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D5B05E-E995-49F4-B86D-E15871D47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73E155-1447-450A-998B-1F191175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A8758-1E02-4356-AD74-EDFAD00E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66E2D-D935-44E6-A284-F9D7889D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8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06CD2-82A0-4AF3-BC50-DD5124EA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D25B6-1B6D-4E1E-886B-E222857F5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0BF1B-D9F9-4807-96A0-DFCF503E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63912-E06C-4666-B092-D44062AB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50EFC-373B-434D-95B9-D3766530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6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54E5E-ADE1-4C68-BCF1-5EF6A2AE1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5E31DD-7D93-43E5-AEC1-46B676668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B5F1B-F07E-48E6-A753-4D438D5C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174A3-BDE7-4A81-A62B-6C077535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BB54-C621-498F-A201-E3E32405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4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1F795-79DC-4CDB-BB7E-7012155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71020-0F94-475C-AB59-11FEBAB1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50ABC-B694-4004-B745-B0949C59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5FFD6-3364-4BD9-870C-F1A0E511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F9925-6E80-4F3E-8678-47E1F698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4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E233E-2A29-4A24-AC01-0BA1DA4F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656B6-0192-430E-B006-B084A938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15B2C-F5BA-43B3-9FB6-C76DCCD6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8BE17-4BCB-46BC-B1FC-6B512583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78C67-5F84-4D37-B830-4F167659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0211-E92B-4E47-9633-780B2A7C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CB081-C0B7-44C5-AE79-7452793FD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088A4A-7287-4BD4-B7E6-5E78D6D5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04C0F-2ADE-43B2-A23D-A4A2D114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74EE4-3E9B-4F5A-962E-05EE9322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5D0A31-B4A4-41B3-A518-2A1912E0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F3762-6351-4211-9446-B76ADB03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C0166-4F1B-46A0-8870-484EA0FF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4455B0-08F4-4AE6-A760-4141D8875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BFA000-8EAE-47F8-9EED-A5B7E216B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5B9049-71CC-4393-816A-BA2BE7636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C1095F-AC39-4018-B386-68BC245E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0F8D93-102E-4054-90D0-26E4EEA2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62AF9C-01EC-4F3F-BEC0-0E86F16D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5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BCC75-F2B9-40EA-AAE3-664BB174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EA1CBC-AA82-48D0-95AD-678DA603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0F9F81-EAFE-4AEA-B592-C4354320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D62671-8387-44D5-8FC0-65D84482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3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56E17-DEE1-4A82-9C70-E3FC1FF9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0C5CA2-14DF-4A0D-A6D4-011F9934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184FB-9DBE-41C2-8A48-26ABE20A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9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EDB28-BFB8-4AFD-AF70-016AAA68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3FDE-B0F6-4E0F-8BCB-89EEC5D9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49FF2-92C7-4E56-8EFD-23DF818C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707373-90F3-486A-B1B2-546C066B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1DA4F-8CF6-4A16-B0D6-44360BA9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8A63-3FAB-4E10-9ECB-E3E92FB1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4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18D1B-0A3F-4A30-B939-5CF17E32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2F423B-B465-4FFA-BE93-AB69503D1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66719E-F25B-43FB-8573-76DD1AF1E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519415-353D-4B99-9ADE-CBF64D78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B032D-ACBE-4324-AB56-0FF126C3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7946D-4E2A-4CC8-B29B-903D4A67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680FF-5821-4367-9C13-B096F239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58AF5-ED46-43C6-B3DC-383706A5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DEB9E-65BF-42EB-9880-81F557418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71F0-8BBC-4A20-AD2B-4FC540AF8CB0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D3095-9B38-4A41-BB92-2187F69AE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9DACC-D405-444B-8636-3008DD2B5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4FBBD-EE65-4C10-B958-B06622DF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xt.reverso.net/%D0%BF%D0%B5%D1%80%D0%B5%D0%B2%D0%BE%D0%B4/%D0%B8%D1%81%D0%BF%D0%B0%D0%BD%D1%81%D0%BA%D0%B8%D0%B9-%D1%80%D1%83%D1%81%D1%81%D0%BA%D0%B8%D0%B9/%C2%BFde+d%C3%B3nde+er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коны рамки флага сделали мир Иллюстрация вектора - иллюстрации  насчитывающей литва, иконы: 25430742">
            <a:extLst>
              <a:ext uri="{FF2B5EF4-FFF2-40B4-BE49-F238E27FC236}">
                <a16:creationId xmlns:a16="http://schemas.microsoft.com/office/drawing/2014/main" id="{610AD1A9-E0C4-45FC-B7D1-1CAE0555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0"/>
            <a:ext cx="9992139" cy="66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DA2E5-737E-4B3C-BE27-48BDEC32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73428"/>
            <a:ext cx="9144000" cy="15104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_tradnl" sz="9600" b="0" i="0" u="sng" dirty="0">
                <a:solidFill>
                  <a:schemeClr val="accent1"/>
                </a:solidFill>
                <a:effectLst/>
                <a:latin typeface="Roboto Condensed" panose="020B06040202020202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¿De dónde eres</a:t>
            </a:r>
            <a:r>
              <a:rPr lang="en-US" sz="9600" b="0" i="0" u="sng" dirty="0">
                <a:solidFill>
                  <a:schemeClr val="accent1"/>
                </a:solidFill>
                <a:effectLst/>
                <a:latin typeface="Roboto Condensed" panose="020B0604020202020204" pitchFamily="2" charset="0"/>
              </a:rPr>
              <a:t>?</a:t>
            </a:r>
            <a:endParaRPr lang="ru-RU" sz="96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лаг Франции — Википедия">
            <a:extLst>
              <a:ext uri="{FF2B5EF4-FFF2-40B4-BE49-F238E27FC236}">
                <a16:creationId xmlns:a16="http://schemas.microsoft.com/office/drawing/2014/main" id="{A8009290-5A62-446B-A6DA-3D506B09D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48" y="1299335"/>
            <a:ext cx="7897260" cy="52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A8620-3165-4BDB-A8B4-0A576082DB6D}"/>
              </a:ext>
            </a:extLst>
          </p:cNvPr>
          <p:cNvSpPr txBox="1"/>
          <p:nvPr/>
        </p:nvSpPr>
        <p:spPr>
          <a:xfrm>
            <a:off x="2279892" y="0"/>
            <a:ext cx="7394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1382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72D3B0-EC86-47B7-83E6-762ED60E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55" y="792188"/>
            <a:ext cx="9695068" cy="5273623"/>
          </a:xfrm>
        </p:spPr>
      </p:pic>
    </p:spTree>
    <p:extLst>
      <p:ext uri="{BB962C8B-B14F-4D97-AF65-F5344CB8AC3E}">
        <p14:creationId xmlns:p14="http://schemas.microsoft.com/office/powerpoint/2010/main" val="298430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8414E-7767-433F-8339-39C2D3C88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/>
          <a:stretch/>
        </p:blipFill>
        <p:spPr bwMode="auto">
          <a:xfrm>
            <a:off x="1523999" y="179791"/>
            <a:ext cx="9715146" cy="64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0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оп-20: Удивительные факты про Китай, которые вы могли не знать - 13.04.2021">
            <a:extLst>
              <a:ext uri="{FF2B5EF4-FFF2-40B4-BE49-F238E27FC236}">
                <a16:creationId xmlns:a16="http://schemas.microsoft.com/office/drawing/2014/main" id="{974ACEF7-0D9A-4A2E-8042-EDDA21D9F9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10614"/>
          <a:stretch/>
        </p:blipFill>
        <p:spPr bwMode="auto">
          <a:xfrm>
            <a:off x="215792" y="182047"/>
            <a:ext cx="55526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лаг Японии: как выглядит и что означает национальный символ,  альтернативные стяги">
            <a:extLst>
              <a:ext uri="{FF2B5EF4-FFF2-40B4-BE49-F238E27FC236}">
                <a16:creationId xmlns:a16="http://schemas.microsoft.com/office/drawing/2014/main" id="{DBA061D0-BE3F-4D0A-A337-593425EF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8" y="3232344"/>
            <a:ext cx="5543445" cy="34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7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бота в Германии: правила трудоустройства для россиян и граждан других  стран СНГ — Urhelp.guru">
            <a:extLst>
              <a:ext uri="{FF2B5EF4-FFF2-40B4-BE49-F238E27FC236}">
                <a16:creationId xmlns:a16="http://schemas.microsoft.com/office/drawing/2014/main" id="{3AA5DA06-0593-473F-98BC-F3C6FEB52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41599"/>
            <a:ext cx="5923722" cy="42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ранция: гонка с четырьмя фаворитами – аналитический портал ПОЛИТ.РУ">
            <a:extLst>
              <a:ext uri="{FF2B5EF4-FFF2-40B4-BE49-F238E27FC236}">
                <a16:creationId xmlns:a16="http://schemas.microsoft.com/office/drawing/2014/main" id="{9C39CC3C-D054-484D-85BD-629A90CE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1" y="2931181"/>
            <a:ext cx="4916556" cy="36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7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тальянский парень празднует с флагом Италии #160984760 - Ларасток">
            <a:extLst>
              <a:ext uri="{FF2B5EF4-FFF2-40B4-BE49-F238E27FC236}">
                <a16:creationId xmlns:a16="http://schemas.microsoft.com/office/drawing/2014/main" id="{37F90D7A-60DE-4C29-AD31-26373F7C0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5566"/>
          <a:stretch/>
        </p:blipFill>
        <p:spPr bwMode="auto">
          <a:xfrm>
            <a:off x="259313" y="208859"/>
            <a:ext cx="5836687" cy="42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D382E-8CBF-4948-A354-988B3A81C3DA}"/>
              </a:ext>
            </a:extLst>
          </p:cNvPr>
          <p:cNvSpPr txBox="1"/>
          <p:nvPr/>
        </p:nvSpPr>
        <p:spPr>
          <a:xfrm>
            <a:off x="12853359" y="5477556"/>
            <a:ext cx="96723" cy="164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50" name="Picture 6" descr="удивленный мальчик с флагом Аргентины в руках на белом фоне во время  поездки в Аргентину с детьми - стоковое фото | Crushpixel">
            <a:extLst>
              <a:ext uri="{FF2B5EF4-FFF2-40B4-BE49-F238E27FC236}">
                <a16:creationId xmlns:a16="http://schemas.microsoft.com/office/drawing/2014/main" id="{F6CDA272-531D-4ACB-85AE-C20F1100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2912164"/>
            <a:ext cx="5491372" cy="3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C61788-CE37-49F2-836B-4D4C49F3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52" y="1910520"/>
            <a:ext cx="9851335" cy="4825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_tradnl" sz="6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Cuál es el nombre de este país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s-ES_tradnl" sz="6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 …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2B85A-CBBA-45E1-ABE2-7D475C43C22D}"/>
              </a:ext>
            </a:extLst>
          </p:cNvPr>
          <p:cNvSpPr txBox="1"/>
          <p:nvPr/>
        </p:nvSpPr>
        <p:spPr>
          <a:xfrm>
            <a:off x="3419062" y="132523"/>
            <a:ext cx="4502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frases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574D4D-F838-4B2C-B72A-31ED69DBD6F4}"/>
              </a:ext>
            </a:extLst>
          </p:cNvPr>
          <p:cNvSpPr/>
          <p:nvPr/>
        </p:nvSpPr>
        <p:spPr>
          <a:xfrm>
            <a:off x="2835965" y="121912"/>
            <a:ext cx="5446643" cy="1521358"/>
          </a:xfrm>
          <a:prstGeom prst="rect">
            <a:avLst/>
          </a:prstGeom>
          <a:noFill/>
          <a:ln w="1238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5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аг России — Википедия">
            <a:extLst>
              <a:ext uri="{FF2B5EF4-FFF2-40B4-BE49-F238E27FC236}">
                <a16:creationId xmlns:a16="http://schemas.microsoft.com/office/drawing/2014/main" id="{8C122C71-E8E9-4C0F-A552-959D75DA2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77" y="1484243"/>
            <a:ext cx="7657695" cy="51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CC08BD-601A-45FC-9B0A-538991231FBC}"/>
              </a:ext>
            </a:extLst>
          </p:cNvPr>
          <p:cNvSpPr txBox="1"/>
          <p:nvPr/>
        </p:nvSpPr>
        <p:spPr>
          <a:xfrm>
            <a:off x="2250993" y="160804"/>
            <a:ext cx="7270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043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Bandera italiana de Italia de 3 x 5 pies cosida, rayas &amp;quot;manga  de mástil&amp;quot; estilo dobladillo de nailon fabricado en EE. UU. : Patio, Césped  y Jardín">
            <a:extLst>
              <a:ext uri="{FF2B5EF4-FFF2-40B4-BE49-F238E27FC236}">
                <a16:creationId xmlns:a16="http://schemas.microsoft.com/office/drawing/2014/main" id="{821995EC-49DA-40CA-AFD2-6B6C57D9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42" y="1424063"/>
            <a:ext cx="7860403" cy="52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9A267-C5EE-4CEF-A3A0-F4AB37C29F4A}"/>
              </a:ext>
            </a:extLst>
          </p:cNvPr>
          <p:cNvSpPr txBox="1"/>
          <p:nvPr/>
        </p:nvSpPr>
        <p:spPr>
          <a:xfrm>
            <a:off x="2292627" y="34644"/>
            <a:ext cx="73890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9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ndera de Alemania - Wikipedia, la enciclopedia libre">
            <a:extLst>
              <a:ext uri="{FF2B5EF4-FFF2-40B4-BE49-F238E27FC236}">
                <a16:creationId xmlns:a16="http://schemas.microsoft.com/office/drawing/2014/main" id="{1FFBB51E-A6C1-47BA-AA15-EF73E203E9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37" y="1716620"/>
            <a:ext cx="8235892" cy="49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5A9DC-D973-4063-B1FA-C9E812E25641}"/>
              </a:ext>
            </a:extLst>
          </p:cNvPr>
          <p:cNvSpPr txBox="1"/>
          <p:nvPr/>
        </p:nvSpPr>
        <p:spPr>
          <a:xfrm>
            <a:off x="2478156" y="199845"/>
            <a:ext cx="7964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127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лаг Японии - цвета, история возникновения, что обозначает">
            <a:extLst>
              <a:ext uri="{FF2B5EF4-FFF2-40B4-BE49-F238E27FC236}">
                <a16:creationId xmlns:a16="http://schemas.microsoft.com/office/drawing/2014/main" id="{B8D7AFB7-15C7-4D33-BA3F-39D1A51748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71" y="1497496"/>
            <a:ext cx="9206257" cy="51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F925F-D860-4956-8DAB-F7558897BD01}"/>
              </a:ext>
            </a:extLst>
          </p:cNvPr>
          <p:cNvSpPr txBox="1"/>
          <p:nvPr/>
        </p:nvSpPr>
        <p:spPr>
          <a:xfrm>
            <a:off x="2358886" y="177454"/>
            <a:ext cx="7474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476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ерб и флаг Испании: отражение истории страны | «Дипломат-Консалтинг»">
            <a:extLst>
              <a:ext uri="{FF2B5EF4-FFF2-40B4-BE49-F238E27FC236}">
                <a16:creationId xmlns:a16="http://schemas.microsoft.com/office/drawing/2014/main" id="{11B4D5F1-DA24-4336-AE72-1FFAA3EA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89" y="1202219"/>
            <a:ext cx="8230222" cy="54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0EA69-048B-4612-B38A-110F70A5154A}"/>
              </a:ext>
            </a:extLst>
          </p:cNvPr>
          <p:cNvSpPr txBox="1"/>
          <p:nvPr/>
        </p:nvSpPr>
        <p:spPr>
          <a:xfrm>
            <a:off x="2703443" y="-121220"/>
            <a:ext cx="72621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401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6" descr="Аргентина — Википедия">
            <a:extLst>
              <a:ext uri="{FF2B5EF4-FFF2-40B4-BE49-F238E27FC236}">
                <a16:creationId xmlns:a16="http://schemas.microsoft.com/office/drawing/2014/main" id="{423E94A1-7091-43FA-95A9-6FF9F991C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Флаг Аргентины — купить в интернет-магазине OZON с быстрой доставкой">
            <a:extLst>
              <a:ext uri="{FF2B5EF4-FFF2-40B4-BE49-F238E27FC236}">
                <a16:creationId xmlns:a16="http://schemas.microsoft.com/office/drawing/2014/main" id="{49A61491-5BEC-4BA8-9E67-9AA1CF7AD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82" y="1559719"/>
            <a:ext cx="9025836" cy="50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3B358-28B4-4C2D-BAE5-5FF292A30829}"/>
              </a:ext>
            </a:extLst>
          </p:cNvPr>
          <p:cNvSpPr txBox="1"/>
          <p:nvPr/>
        </p:nvSpPr>
        <p:spPr>
          <a:xfrm>
            <a:off x="2584174" y="39559"/>
            <a:ext cx="75537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539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Китая - цвета, история возникновения, что обозначает">
            <a:extLst>
              <a:ext uri="{FF2B5EF4-FFF2-40B4-BE49-F238E27FC236}">
                <a16:creationId xmlns:a16="http://schemas.microsoft.com/office/drawing/2014/main" id="{60274EA1-AA4D-4FEC-B0F7-16069A2B8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98" y="1378226"/>
            <a:ext cx="8311204" cy="52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B00BF-65A7-4570-B8C3-68CB485A8D8B}"/>
              </a:ext>
            </a:extLst>
          </p:cNvPr>
          <p:cNvSpPr txBox="1"/>
          <p:nvPr/>
        </p:nvSpPr>
        <p:spPr>
          <a:xfrm>
            <a:off x="2557669" y="0"/>
            <a:ext cx="72621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nombre de este país es …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Los colores de este bandera son…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0539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142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 Condensed</vt:lpstr>
      <vt:lpstr>Times New Roman</vt:lpstr>
      <vt:lpstr>Тема Office</vt:lpstr>
      <vt:lpstr>¿De dónde eres?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badreeva.1999@gmail.com</dc:creator>
  <cp:lastModifiedBy>badreeva.1999@gmail.com</cp:lastModifiedBy>
  <cp:revision>17</cp:revision>
  <dcterms:created xsi:type="dcterms:W3CDTF">2021-11-28T09:07:39Z</dcterms:created>
  <dcterms:modified xsi:type="dcterms:W3CDTF">2021-12-07T18:38:14Z</dcterms:modified>
</cp:coreProperties>
</file>