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61" r:id="rId3"/>
    <p:sldId id="266" r:id="rId4"/>
    <p:sldId id="262" r:id="rId5"/>
    <p:sldId id="263" r:id="rId6"/>
    <p:sldId id="264" r:id="rId7"/>
    <p:sldId id="269" r:id="rId8"/>
    <p:sldId id="265" r:id="rId9"/>
    <p:sldId id="271" r:id="rId10"/>
    <p:sldId id="270" r:id="rId11"/>
    <p:sldId id="267" r:id="rId12"/>
    <p:sldId id="268" r:id="rId13"/>
    <p:sldId id="272" r:id="rId14"/>
    <p:sldId id="277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051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8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35467" y="133084"/>
            <a:ext cx="8873066" cy="658839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s.wiki/ru" TargetMode="External"/><Relationship Id="rId7" Type="http://schemas.openxmlformats.org/officeDocument/2006/relationships/hyperlink" Target="https://www.youtube.com/?hl=RU" TargetMode="External"/><Relationship Id="rId2" Type="http://schemas.openxmlformats.org/officeDocument/2006/relationships/hyperlink" Target="https://prezentacii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ru/" TargetMode="External"/><Relationship Id="rId5" Type="http://schemas.openxmlformats.org/officeDocument/2006/relationships/hyperlink" Target="https://gifer.com/ru" TargetMode="External"/><Relationship Id="rId4" Type="http://schemas.openxmlformats.org/officeDocument/2006/relationships/hyperlink" Target="https://rusneb.r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WhatsApp%20Video%202021-12-21%20at%2022.57.10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8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79984" y="1275605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05443"/>
            <a:ext cx="7772400" cy="144061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Открытый урок по литературе. 6 класс.</a:t>
            </a:r>
            <a:endParaRPr 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045788" y="1923692"/>
            <a:ext cx="5098212" cy="188055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Подготовила: </a:t>
            </a:r>
            <a:r>
              <a:rPr lang="ru-RU" b="1" i="1" dirty="0" err="1" smtClean="0">
                <a:solidFill>
                  <a:schemeClr val="bg1"/>
                </a:solidFill>
              </a:rPr>
              <a:t>Асмус</a:t>
            </a:r>
            <a:r>
              <a:rPr lang="ru-RU" b="1" i="1" dirty="0" smtClean="0">
                <a:solidFill>
                  <a:schemeClr val="bg1"/>
                </a:solidFill>
              </a:rPr>
              <a:t> Юлия Самуиловна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Учитель русского языка и литературы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МБОУ СОШ № 6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Станица Полтавская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888" y="250166"/>
            <a:ext cx="7886700" cy="46582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«...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Благослови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же работу народную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научись мужика уважать…»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«…Вынес и эту дорогу железную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Вынесет всё,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Господь ни пошлёт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!»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Богом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теперь по домам, - поздравляю!»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(«Железная дорога»)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«… – Потому, – отвечает, – что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русская вера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самая правильная, и как верили наши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правотцы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так же точно должны верить 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потомцы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….»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(«Левша»)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675646" y="4831005"/>
            <a:ext cx="7886700" cy="150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ВЕРА В БОГА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Documents and Settings\Администратор\Рабочий стол\в инет\Иллюстрации\kuzmin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283" y="1120095"/>
            <a:ext cx="1800665" cy="129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Documents and Settings\Администратор\Рабочий стол\в инет\Иллюстрации\0021-024-KHudozhnik-A.G.Tjurin1932-2003sozdal-risunki-k-pervomu-multfil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87" y="380101"/>
            <a:ext cx="27860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3" y="2700067"/>
            <a:ext cx="3045788" cy="36317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55" y="901343"/>
            <a:ext cx="1684020" cy="1737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0" y="3041937"/>
            <a:ext cx="4472796" cy="29479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СТОЙКОСТЬ!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4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Администратор\Рабочий стол\в инет\Иллюстрации\тть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466" r="6299" b="6532"/>
          <a:stretch>
            <a:fillRect/>
          </a:stretch>
        </p:blipFill>
        <p:spPr bwMode="auto">
          <a:xfrm>
            <a:off x="716159" y="899244"/>
            <a:ext cx="3996019" cy="26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ТАЛАНТ и СМЕКАЛКА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20-020-khudozhniki-Kukryniks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04" y="1958196"/>
            <a:ext cx="3767587" cy="3411352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1" y="3573636"/>
            <a:ext cx="2522220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288" y="158964"/>
            <a:ext cx="7886699" cy="1047221"/>
          </a:xfrm>
        </p:spPr>
        <p:txBody>
          <a:bodyPr/>
          <a:lstStyle/>
          <a:p>
            <a:r>
              <a:rPr lang="ru-RU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Качества русского народа: </a:t>
            </a:r>
            <a:endParaRPr lang="ru-RU" b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15064"/>
            <a:ext cx="7886699" cy="4261899"/>
          </a:xfrm>
        </p:spPr>
        <p:txBody>
          <a:bodyPr/>
          <a:lstStyle/>
          <a:p>
            <a:r>
              <a:rPr lang="ru-RU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Трудолюбие</a:t>
            </a:r>
          </a:p>
          <a:p>
            <a:r>
              <a:rPr lang="ru-RU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Любовь к Родине (патриотизм)</a:t>
            </a:r>
          </a:p>
          <a:p>
            <a:r>
              <a:rPr lang="ru-RU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Вера в Бога</a:t>
            </a:r>
          </a:p>
          <a:p>
            <a:r>
              <a:rPr lang="ru-RU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Стойкость</a:t>
            </a:r>
          </a:p>
          <a:p>
            <a:r>
              <a:rPr lang="ru-RU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Талант и смекалка</a:t>
            </a:r>
          </a:p>
          <a:p>
            <a:r>
              <a:rPr lang="ru-RU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</a:p>
          <a:p>
            <a:r>
              <a:rPr lang="ru-RU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Самоотверженность </a:t>
            </a:r>
            <a:endParaRPr lang="ru-RU" b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9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b="1" i="1" dirty="0" smtClean="0"/>
              <a:t>Вывод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3374"/>
                </a:solidFill>
              </a:rPr>
              <a:t>«Русский человек со всем справится».</a:t>
            </a:r>
            <a:br>
              <a:rPr lang="ru-RU" b="1" i="1" dirty="0">
                <a:solidFill>
                  <a:srgbClr val="003374"/>
                </a:solidFill>
              </a:rPr>
            </a:br>
            <a:r>
              <a:rPr lang="ru-RU" b="1" i="1" dirty="0">
                <a:solidFill>
                  <a:srgbClr val="003374"/>
                </a:solidFill>
              </a:rPr>
              <a:t>Он  безмерно одарен, талантлив, простодушен, добр, душевно щедр, силен физически, бесстрашен и стоек, всегда способен прийти на помощь слабому,</a:t>
            </a:r>
            <a:br>
              <a:rPr lang="ru-RU" b="1" i="1" dirty="0">
                <a:solidFill>
                  <a:srgbClr val="003374"/>
                </a:solidFill>
              </a:rPr>
            </a:br>
            <a:r>
              <a:rPr lang="ru-RU" b="1" i="1" dirty="0">
                <a:solidFill>
                  <a:srgbClr val="003374"/>
                </a:solidFill>
              </a:rPr>
              <a:t> ему присущи  высокая  нравственность и  патриотизм. Это основные черты          русского  национального характера.</a:t>
            </a:r>
            <a:br>
              <a:rPr lang="ru-RU" b="1" i="1" dirty="0">
                <a:solidFill>
                  <a:srgbClr val="003374"/>
                </a:solidFill>
              </a:rPr>
            </a:br>
            <a:r>
              <a:rPr lang="ru-RU" b="1" i="1" dirty="0">
                <a:solidFill>
                  <a:srgbClr val="003374"/>
                </a:solidFill>
              </a:rPr>
              <a:t>России и русскому народу суждено пережить множество горестей и бед, пока не найдут они свой единственный, праведный путь, ведущий к счастью.</a:t>
            </a:r>
            <a:endParaRPr lang="ru-RU" dirty="0">
              <a:solidFill>
                <a:srgbClr val="003374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3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сочинение на тему - «Изображение лучших качеств русского народа в стихотворении Н.А. Некрасова „Железная дорога“ и сказе Н.С. Лескова „Левша“».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1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 descr="C:\Users\Юлия Самуиловна\Downloads\6i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52" y="0"/>
            <a:ext cx="2562047" cy="37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ия Самуиловна\Downloads\Z9q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69" y="244772"/>
            <a:ext cx="9100867" cy="742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https://prezentacii.org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emojis.wiki/ru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4"/>
              </a:rPr>
              <a:t>https://rusneb.ru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gifer.com/ru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www.pinterest.ru/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https://www.youtube.com/?</a:t>
            </a:r>
            <a:r>
              <a:rPr lang="en-US" dirty="0" smtClean="0">
                <a:hlinkClick r:id="rId7"/>
              </a:rPr>
              <a:t>hl=RU</a:t>
            </a:r>
            <a:endParaRPr lang="ru-RU" dirty="0" smtClean="0"/>
          </a:p>
          <a:p>
            <a:r>
              <a:rPr lang="en-US" b="1" dirty="0" err="1"/>
              <a:t>CapCut</a:t>
            </a:r>
            <a:r>
              <a:rPr lang="en-US" b="1" dirty="0"/>
              <a:t> - Video Editor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9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" y="0"/>
            <a:ext cx="9032681" cy="6858000"/>
          </a:xfrm>
        </p:spPr>
      </p:pic>
    </p:spTree>
    <p:extLst>
      <p:ext uri="{BB962C8B-B14F-4D97-AF65-F5344CB8AC3E}">
        <p14:creationId xmlns:p14="http://schemas.microsoft.com/office/powerpoint/2010/main" val="164125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32913"/>
            <a:ext cx="7772400" cy="139747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Отгадайте о каких произведениях мы будем говорить сегодня на уроке.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08961" y="1613140"/>
            <a:ext cx="6858000" cy="4684143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1.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Н.А.Некрасов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«Железная дорога»</a:t>
            </a:r>
            <a:endParaRPr lang="ru-RU" dirty="0">
              <a:solidFill>
                <a:srgbClr val="FF0000"/>
              </a:solidFill>
            </a:endParaRPr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dirty="0" smtClean="0"/>
              <a:t>2.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Н.С.Лесков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«Левша»</a:t>
            </a:r>
          </a:p>
          <a:p>
            <a:pPr algn="l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77" y="1982638"/>
            <a:ext cx="1219200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23" y="1896374"/>
            <a:ext cx="1219200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84" y="1818736"/>
            <a:ext cx="1219200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06" y="4416724"/>
            <a:ext cx="1219200" cy="1219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84" y="4394367"/>
            <a:ext cx="1376623" cy="13542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06" y="4416724"/>
            <a:ext cx="1276710" cy="133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91" y="4416724"/>
            <a:ext cx="1518424" cy="13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У него хоть и шуба </a:t>
            </a:r>
            <a:r>
              <a:rPr lang="ru-RU" b="1" i="1" dirty="0" err="1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овечкина</a:t>
            </a:r>
            <a:r>
              <a:rPr lang="ru-RU" b="1" i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, так душа </a:t>
            </a:r>
            <a:r>
              <a:rPr lang="ru-RU" b="1" i="1" dirty="0" err="1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человечкина</a:t>
            </a:r>
            <a:r>
              <a:rPr lang="ru-RU" b="1" i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»  Н. С. Лесков</a:t>
            </a:r>
            <a:endParaRPr lang="ru-RU" b="1" i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« … там, где стоит «левша», надо читать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«русский народ». </a:t>
            </a:r>
            <a:r>
              <a:rPr lang="ru-RU" b="1" i="1" dirty="0" err="1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Н.С.Лесков</a:t>
            </a:r>
            <a:r>
              <a:rPr lang="ru-RU" b="1" i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Не с богатством жить, </a:t>
            </a:r>
            <a:r>
              <a:rPr lang="ru-RU" b="1" i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i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i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человеком</a:t>
            </a:r>
          </a:p>
          <a:p>
            <a:endParaRPr lang="ru-RU" b="1" i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Лучшие качества русского народа в стихотворении </a:t>
            </a:r>
            <a:r>
              <a:rPr lang="ru-RU" b="1" i="1" dirty="0" err="1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Н.А.Некрасова</a:t>
            </a:r>
            <a:r>
              <a:rPr lang="ru-RU" b="1" i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«Железная дорога» и в сказе Н.С. Лескова «Левша». Подготовка к сочинению.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b="1" i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882">
            <a:off x="2303253" y="2881934"/>
            <a:ext cx="996350" cy="1837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4209">
            <a:off x="4931434" y="2894510"/>
            <a:ext cx="996350" cy="18374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13" y="2759377"/>
            <a:ext cx="996350" cy="18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1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-1" y="1122363"/>
            <a:ext cx="8988725" cy="4924754"/>
          </a:xfrm>
        </p:spPr>
        <p:txBody>
          <a:bodyPr>
            <a:normAutofit/>
          </a:bodyPr>
          <a:lstStyle/>
          <a:p>
            <a:pPr algn="ctr"/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Цели урока: 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1.Выяснить отличительные черты образа русского народа в литературе на примере героев  стихотворения «Железная дорога»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Н.А.Некрасова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сказа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Н.С.Лескова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«Левша».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2.Вызвать у детей чувство гордости за страну и русский народ, приобщения  к великой державе, подтолкнуть их к размышлениям о своем отношении к ней;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3.Работать над формированием навыков сравнительного анализа произведений, работы с текстом, формулирования вывода;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развитие навыков написания сочинений; 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развитие связной речи, мышления; 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255408"/>
              </p:ext>
            </p:extLst>
          </p:nvPr>
        </p:nvGraphicFramePr>
        <p:xfrm>
          <a:off x="1198485" y="1704513"/>
          <a:ext cx="5797119" cy="4005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312"/>
                <a:gridCol w="5446807"/>
              </a:tblGrid>
              <a:tr h="56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Качества русского народа (памятка-помощник)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36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3013" y="2305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Собери пословицы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1.Не потрудиться, так и хлеба не добиться.</a:t>
            </a:r>
          </a:p>
          <a:p>
            <a:pPr marL="0" indent="0">
              <a:buNone/>
            </a:pPr>
            <a:r>
              <a:rPr lang="ru-RU" b="1" i="1" dirty="0" smtClean="0"/>
              <a:t>2.Воля и труд дивные восходы дают.</a:t>
            </a:r>
          </a:p>
          <a:p>
            <a:pPr marL="0" indent="0">
              <a:buNone/>
            </a:pPr>
            <a:r>
              <a:rPr lang="ru-RU" b="1" i="1" dirty="0" smtClean="0"/>
              <a:t>3.Труд человека кормит, а лень портит.</a:t>
            </a:r>
          </a:p>
          <a:p>
            <a:pPr marL="0" indent="0">
              <a:buNone/>
            </a:pPr>
            <a:r>
              <a:rPr lang="ru-RU" b="1" i="1" dirty="0" smtClean="0"/>
              <a:t>4.Без труда нет добра.</a:t>
            </a:r>
          </a:p>
          <a:p>
            <a:pPr marL="0" indent="0">
              <a:buNone/>
            </a:pPr>
            <a:r>
              <a:rPr lang="ru-RU" b="1" i="1" dirty="0" smtClean="0"/>
              <a:t>5.В труде рождаются герои.</a:t>
            </a:r>
          </a:p>
          <a:p>
            <a:pPr marL="0" indent="0">
              <a:buNone/>
            </a:pPr>
            <a:r>
              <a:rPr lang="ru-RU" b="1" i="1" dirty="0" smtClean="0"/>
              <a:t>6.Без </a:t>
            </a:r>
            <a:r>
              <a:rPr lang="ru-RU" b="1" i="1" dirty="0"/>
              <a:t>труда не вытащишь и рыбку из пруда.</a:t>
            </a:r>
          </a:p>
          <a:p>
            <a:pPr marL="0" indent="0">
              <a:buNone/>
            </a:pPr>
            <a:r>
              <a:rPr lang="ru-RU" b="1" i="1" dirty="0" smtClean="0"/>
              <a:t>7.Землю </a:t>
            </a:r>
            <a:r>
              <a:rPr lang="ru-RU" b="1" i="1" dirty="0"/>
              <a:t>солнце красит, а человека — труд.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08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 пробелы (3+5-2+9=)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Левша согласился.</a:t>
            </a:r>
          </a:p>
          <a:p>
            <a:r>
              <a:rPr lang="ru-RU" dirty="0"/>
              <a:t>– Об этом, – говорит, – спору нет, что мы в науках не зашлись, но только ☺☺☺☺☺☺☺ преданные.</a:t>
            </a:r>
          </a:p>
          <a:p>
            <a:r>
              <a:rPr lang="ru-RU" dirty="0"/>
              <a:t>А англичане сказывают ему:</a:t>
            </a:r>
          </a:p>
          <a:p>
            <a:r>
              <a:rPr lang="ru-RU" dirty="0"/>
              <a:t>– Оставайтесь у нас, мы вам большую образованность передадим, и из вас ☺☺☺☺☺☺ выйдет.</a:t>
            </a:r>
          </a:p>
          <a:p>
            <a:r>
              <a:rPr lang="ru-RU" dirty="0"/>
              <a:t>Но на это левша не согласился.</a:t>
            </a:r>
          </a:p>
          <a:p>
            <a:r>
              <a:rPr lang="ru-RU" dirty="0"/>
              <a:t>– У меня, – говорит, – ☺☺☺☺☺☺☺ есть.</a:t>
            </a:r>
          </a:p>
          <a:p>
            <a:r>
              <a:rPr lang="ru-RU" dirty="0"/>
              <a:t>Англичане назвались, чтобы его родителям деньги посылать, но левша не взял.</a:t>
            </a:r>
          </a:p>
          <a:p>
            <a:r>
              <a:rPr lang="ru-RU" dirty="0"/>
              <a:t>– Мы, – говорит, – к ☺☺☺☺☺☺☺☺☺, и тятенька мой уже старичок, а родительница – старушка и привыкши в свой приход в церковь ходить, да и мне тут в одиночестве очень скучно будет, потому что я ещё в холостом звании.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8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Левша согласился.</a:t>
            </a:r>
          </a:p>
          <a:p>
            <a:r>
              <a:rPr lang="ru-RU" dirty="0"/>
              <a:t>– Об этом, – говорит, – спору нет, что мы в науках не зашлись, но только </a:t>
            </a:r>
            <a:r>
              <a:rPr lang="ru-RU" b="1" dirty="0">
                <a:solidFill>
                  <a:srgbClr val="FF0000"/>
                </a:solidFill>
              </a:rPr>
              <a:t>своему отечеству верно </a:t>
            </a:r>
            <a:r>
              <a:rPr lang="ru-RU" dirty="0"/>
              <a:t>преданные.</a:t>
            </a:r>
          </a:p>
          <a:p>
            <a:r>
              <a:rPr lang="ru-RU" dirty="0"/>
              <a:t>А англичане сказывают ему:</a:t>
            </a:r>
          </a:p>
          <a:p>
            <a:r>
              <a:rPr lang="ru-RU" dirty="0"/>
              <a:t>– Оставайтесь у нас, мы вам большую образованность передадим, и из вас </a:t>
            </a:r>
            <a:r>
              <a:rPr lang="ru-RU" b="1" dirty="0">
                <a:solidFill>
                  <a:srgbClr val="FF0000"/>
                </a:solidFill>
              </a:rPr>
              <a:t>удивительный мастер </a:t>
            </a:r>
            <a:r>
              <a:rPr lang="ru-RU" dirty="0"/>
              <a:t>выйдет.</a:t>
            </a:r>
          </a:p>
          <a:p>
            <a:r>
              <a:rPr lang="ru-RU" dirty="0"/>
              <a:t>Но на это левша не согласился.</a:t>
            </a:r>
          </a:p>
          <a:p>
            <a:r>
              <a:rPr lang="ru-RU" dirty="0"/>
              <a:t>– У меня, – говорит, – </a:t>
            </a:r>
            <a:r>
              <a:rPr lang="ru-RU" b="1" dirty="0">
                <a:solidFill>
                  <a:srgbClr val="FF0000"/>
                </a:solidFill>
              </a:rPr>
              <a:t>дома родители </a:t>
            </a:r>
            <a:r>
              <a:rPr lang="ru-RU" dirty="0"/>
              <a:t>есть.</a:t>
            </a:r>
          </a:p>
          <a:p>
            <a:r>
              <a:rPr lang="ru-RU" dirty="0"/>
              <a:t>Англичане назвались, чтобы его родителям деньги посылать, но левша не взял.</a:t>
            </a:r>
          </a:p>
          <a:p>
            <a:r>
              <a:rPr lang="ru-RU" dirty="0"/>
              <a:t>– Мы, – говорит, – к </a:t>
            </a:r>
            <a:r>
              <a:rPr lang="ru-RU" b="1" dirty="0">
                <a:solidFill>
                  <a:srgbClr val="FF0000"/>
                </a:solidFill>
              </a:rPr>
              <a:t>своей родине привержены</a:t>
            </a:r>
            <a:r>
              <a:rPr lang="ru-RU" dirty="0"/>
              <a:t>, и тятенька мой уже старичок, а родительница – старушка и привыкши в свой приход в церковь ходить, да и мне тут в одиночестве очень скучно будет, потому что я ещё в холостом звании.</a:t>
            </a:r>
          </a:p>
          <a:p>
            <a:endParaRPr lang="ru-RU" dirty="0"/>
          </a:p>
        </p:txBody>
      </p:sp>
      <p:graphicFrame>
        <p:nvGraphicFramePr>
          <p:cNvPr id="4" name="Объект 3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341935"/>
              </p:ext>
            </p:extLst>
          </p:nvPr>
        </p:nvGraphicFramePr>
        <p:xfrm>
          <a:off x="6158009" y="5967441"/>
          <a:ext cx="24257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Объект упаковщика для оболочки" showAsIcon="1" r:id="rId4" imgW="2425320" imgH="439560" progId="Package">
                  <p:embed/>
                </p:oleObj>
              </mc:Choice>
              <mc:Fallback>
                <p:oleObj name="Объект упаковщика для оболочки" showAsIcon="1" r:id="rId4" imgW="2425320" imgH="439560" progId="Package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009" y="5967441"/>
                        <a:ext cx="24257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7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C:\Users\Юлия Самуиловна\Desktop\slide_45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29" y="1181819"/>
            <a:ext cx="3372128" cy="3071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Дыхательная гимнастика </a:t>
            </a:r>
            <a:endParaRPr lang="ru-RU" dirty="0"/>
          </a:p>
        </p:txBody>
      </p:sp>
      <p:pic>
        <p:nvPicPr>
          <p:cNvPr id="4" name="Объект 3" descr="C:\Users\Юлия Самуиловна\Desktop\img9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1" y="1181819"/>
            <a:ext cx="3278038" cy="308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23" y="4253563"/>
            <a:ext cx="4071668" cy="214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</TotalTime>
  <Words>285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Объект упаковщика для оболочки</vt:lpstr>
      <vt:lpstr>Открытый урок по литературе. 6 класс.</vt:lpstr>
      <vt:lpstr>Отгадайте о каких произведениях мы будем говорить сегодня на уроке.</vt:lpstr>
      <vt:lpstr>Тема урока :</vt:lpstr>
      <vt:lpstr>Цели урока:  1.Выяснить отличительные черты образа русского народа в литературе на примере героев  стихотворения «Железная дорога» Н.А.Некрасова, сказа Н.С.Лескова «Левша». 2.Вызвать у детей чувство гордости за страну и русский народ, приобщения  к великой державе, подтолкнуть их к размышлениям о своем отношении к ней; 3.Работать над формированием навыков сравнительного анализа произведений, работы с текстом, формулирования вывода; развитие навыков написания сочинений;  развитие связной речи, мышления;    </vt:lpstr>
      <vt:lpstr>Презентация PowerPoint</vt:lpstr>
      <vt:lpstr>Собери пословицы</vt:lpstr>
      <vt:lpstr>Заполни пробелы (3+5-2+9=)</vt:lpstr>
      <vt:lpstr>Презентация PowerPoint</vt:lpstr>
      <vt:lpstr>Дыхательная гимнастика </vt:lpstr>
      <vt:lpstr>    «...Благослови же работу народную И научись мужика уважать…»             «…Вынес и эту дорогу железную             Вынесет всё, что Господь ни пошлёт!» «…С Богом, теперь по домам, - поздравляю!» («Железная дорога») «… – Потому, – отвечает, – что наша русская вера самая правильная, и как верили наши правотцы, так же точно должны верить и потомцы….» («Левша»)   </vt:lpstr>
      <vt:lpstr>СТОЙКОСТЬ!</vt:lpstr>
      <vt:lpstr>ТАЛАНТ и СМЕКАЛКА</vt:lpstr>
      <vt:lpstr>Качества русского народа: </vt:lpstr>
      <vt:lpstr>                       Вывод</vt:lpstr>
      <vt:lpstr>Домашнее задание</vt:lpstr>
      <vt:lpstr>Презентация PowerPoint</vt:lpstr>
      <vt:lpstr>Используемые 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Юлия Самуиловна</cp:lastModifiedBy>
  <cp:revision>121</cp:revision>
  <dcterms:created xsi:type="dcterms:W3CDTF">2016-11-18T14:12:19Z</dcterms:created>
  <dcterms:modified xsi:type="dcterms:W3CDTF">2021-12-21T20:08:01Z</dcterms:modified>
</cp:coreProperties>
</file>