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0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71" r:id="rId6"/>
    <p:sldId id="259" r:id="rId7"/>
    <p:sldId id="263" r:id="rId8"/>
    <p:sldId id="264" r:id="rId9"/>
    <p:sldId id="260" r:id="rId10"/>
    <p:sldId id="267" r:id="rId11"/>
    <p:sldId id="269" r:id="rId12"/>
    <p:sldId id="266" r:id="rId13"/>
    <p:sldId id="274" r:id="rId14"/>
    <p:sldId id="268" r:id="rId15"/>
    <p:sldId id="272" r:id="rId16"/>
    <p:sldId id="273" r:id="rId17"/>
    <p:sldId id="261" r:id="rId18"/>
    <p:sldId id="26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2FEFE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29" autoAdjust="0"/>
    <p:restoredTop sz="94660"/>
  </p:normalViewPr>
  <p:slideViewPr>
    <p:cSldViewPr snapToGrid="0">
      <p:cViewPr varScale="1">
        <p:scale>
          <a:sx n="70" d="100"/>
          <a:sy n="70" d="100"/>
        </p:scale>
        <p:origin x="-57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C1E3-A6B2-4D9D-AE5B-FCE3D3D93B5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E369-B82B-4300-823E-F435653BB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135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C1E3-A6B2-4D9D-AE5B-FCE3D3D93B5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E369-B82B-4300-823E-F435653BB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934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C1E3-A6B2-4D9D-AE5B-FCE3D3D93B5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E369-B82B-4300-823E-F435653BB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441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C1E3-A6B2-4D9D-AE5B-FCE3D3D93B5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E369-B82B-4300-823E-F435653BB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297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C1E3-A6B2-4D9D-AE5B-FCE3D3D93B5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E369-B82B-4300-823E-F435653BB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724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C1E3-A6B2-4D9D-AE5B-FCE3D3D93B5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E369-B82B-4300-823E-F435653BB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560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C1E3-A6B2-4D9D-AE5B-FCE3D3D93B5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E369-B82B-4300-823E-F435653BB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867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C1E3-A6B2-4D9D-AE5B-FCE3D3D93B5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E369-B82B-4300-823E-F435653BB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48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C1E3-A6B2-4D9D-AE5B-FCE3D3D93B5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E369-B82B-4300-823E-F435653BB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289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C1E3-A6B2-4D9D-AE5B-FCE3D3D93B5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E369-B82B-4300-823E-F435653BB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16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DC1E3-A6B2-4D9D-AE5B-FCE3D3D93B5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BE369-B82B-4300-823E-F435653BB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942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DC1E3-A6B2-4D9D-AE5B-FCE3D3D93B5B}" type="datetimeFigureOut">
              <a:rPr lang="ru-RU" smtClean="0"/>
              <a:t>17.11.2023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BE369-B82B-4300-823E-F435653BBA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43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7.gif"/><Relationship Id="rId17" Type="http://schemas.openxmlformats.org/officeDocument/2006/relationships/image" Target="../media/image11.png"/><Relationship Id="rId2" Type="http://schemas.microsoft.com/office/2007/relationships/media" Target="../media/media1.m4a"/><Relationship Id="rId16" Type="http://schemas.openxmlformats.org/officeDocument/2006/relationships/image" Target="../media/image10.jpg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2.jp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3140" y="696036"/>
            <a:ext cx="8338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88358" y="559558"/>
            <a:ext cx="6073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муниципального образования «Город Архангельск» «Детский сад № 54» «Весёлые ребята»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01755" y="2194987"/>
            <a:ext cx="7098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«Этикет за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столом»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2088" y="3892964"/>
            <a:ext cx="8647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Подготовили воспитатели: Валяева Наталья Васильевна</a:t>
            </a:r>
          </a:p>
          <a:p>
            <a:pPr marL="3494088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Трапезникова Ольга Сергеевна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1474" y="6196393"/>
            <a:ext cx="3126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Архангельск,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22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667" b="79444" l="8438" r="45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3" t="26461" r="54205" b="20410"/>
          <a:stretch/>
        </p:blipFill>
        <p:spPr>
          <a:xfrm flipH="1">
            <a:off x="6018661" y="1159084"/>
            <a:ext cx="5390867" cy="5698916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229281" y="1864704"/>
            <a:ext cx="5566607" cy="2228994"/>
          </a:xfrm>
          <a:prstGeom prst="wedgeRectCallout">
            <a:avLst>
              <a:gd name="adj1" fmla="val 49841"/>
              <a:gd name="adj2" fmla="val -1548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Сядь прямо, ноги поставь около стула.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клади локти на стол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03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050" y="491029"/>
            <a:ext cx="4858603" cy="5421565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>
            <a:off x="903692" y="2047373"/>
            <a:ext cx="4878130" cy="1473959"/>
          </a:xfrm>
          <a:prstGeom prst="wedgeRectCallout">
            <a:avLst>
              <a:gd name="adj1" fmla="val -21574"/>
              <a:gd name="adj2" fmla="val 4953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тянись за едой через весь стол, попроси передать нужное.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86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ая выноска 2"/>
          <p:cNvSpPr/>
          <p:nvPr/>
        </p:nvSpPr>
        <p:spPr>
          <a:xfrm>
            <a:off x="801858" y="1983544"/>
            <a:ext cx="4698609" cy="1800665"/>
          </a:xfrm>
          <a:prstGeom prst="wedgeRectCallout">
            <a:avLst>
              <a:gd name="adj1" fmla="val 49537"/>
              <a:gd name="adj2" fmla="val -145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Кушай аккуратно, отрезая небольшие кусочки пищи.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ты не левша, держи нож в правой руке, а вилку в левой.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99" y="1099747"/>
            <a:ext cx="5395415" cy="40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5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ая выноска 5"/>
          <p:cNvSpPr/>
          <p:nvPr/>
        </p:nvSpPr>
        <p:spPr>
          <a:xfrm>
            <a:off x="709683" y="1719618"/>
            <a:ext cx="4818919" cy="1651379"/>
          </a:xfrm>
          <a:prstGeom prst="wedgeRectCallout">
            <a:avLst>
              <a:gd name="adj1" fmla="val -20542"/>
              <a:gd name="adj2" fmla="val 5113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общего блюда бери крайний кусочек, не выбирая или клади себе на тарелку отдельной ложкой.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99" y="557741"/>
            <a:ext cx="6005219" cy="427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8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85" y="755999"/>
            <a:ext cx="5142930" cy="5142930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982639" y="1610436"/>
            <a:ext cx="4982063" cy="2244112"/>
          </a:xfrm>
          <a:prstGeom prst="wedgeRectCallout">
            <a:avLst>
              <a:gd name="adj1" fmla="val -21161"/>
              <a:gd name="adj2" fmla="val 4900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читай и не пользуйся гаджетами во время приёма пищи.</a:t>
            </a:r>
          </a:p>
        </p:txBody>
      </p:sp>
    </p:spTree>
    <p:extLst>
      <p:ext uri="{BB962C8B-B14F-4D97-AF65-F5344CB8AC3E}">
        <p14:creationId xmlns:p14="http://schemas.microsoft.com/office/powerpoint/2010/main" val="1776305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" t="23579" r="6468" b="11888"/>
          <a:stretch/>
        </p:blipFill>
        <p:spPr>
          <a:xfrm>
            <a:off x="5691116" y="1337482"/>
            <a:ext cx="6154477" cy="3521122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696036" y="1924333"/>
            <a:ext cx="4790364" cy="2042755"/>
          </a:xfrm>
          <a:prstGeom prst="wedgeRectCallout">
            <a:avLst>
              <a:gd name="adj1" fmla="val -21666"/>
              <a:gd name="adj2" fmla="val 5061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ешь руками, пользуйся столовыми приборами и салфеткой.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85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959" y="341193"/>
            <a:ext cx="7921027" cy="2805923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3944203" y="4353636"/>
            <a:ext cx="4954137" cy="1473958"/>
          </a:xfrm>
          <a:prstGeom prst="wedgeRectCallout">
            <a:avLst>
              <a:gd name="adj1" fmla="val -21108"/>
              <a:gd name="adj2" fmla="val 48611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Столовые приборы держи правильно.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4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ая выноска 1"/>
          <p:cNvSpPr/>
          <p:nvPr/>
        </p:nvSpPr>
        <p:spPr>
          <a:xfrm>
            <a:off x="1255595" y="12839"/>
            <a:ext cx="4934190" cy="4395388"/>
          </a:xfrm>
          <a:prstGeom prst="wedgeRectCallout">
            <a:avLst>
              <a:gd name="adj1" fmla="val 50112"/>
              <a:gd name="adj2" fmla="val -1926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как вы думаете, какие правила поведения во время приёма пищи нарушают дети?</a:t>
            </a:r>
          </a:p>
          <a:p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приёма пищи сиди прямо, руками не размахивай.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качайся на стуле,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оги поставь около стула.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Кушай аккуратно, отрезая небольшие кусочки пищи ножом.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Пользуйся салфеткой.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440" l="0" r="100000">
                        <a14:foregroundMark x1="13431" y1="40093" x2="10771" y2="39164"/>
                        <a14:foregroundMark x1="12367" y1="36378" x2="12367" y2="36378"/>
                        <a14:foregroundMark x1="9176" y1="36378" x2="9176" y2="36378"/>
                        <a14:foregroundMark x1="8910" y1="36997" x2="7048" y2="43808"/>
                        <a14:foregroundMark x1="7314" y1="18421" x2="7314" y2="31889"/>
                        <a14:foregroundMark x1="89362" y1="31579" x2="89362" y2="90248"/>
                        <a14:foregroundMark x1="85239" y1="68885" x2="5984" y2="70124"/>
                        <a14:foregroundMark x1="5319" y1="74923" x2="88830" y2="74613"/>
                        <a14:foregroundMark x1="6516" y1="84830" x2="89628" y2="84211"/>
                        <a14:foregroundMark x1="10771" y1="94272" x2="88032" y2="93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5" y="570248"/>
            <a:ext cx="5880295" cy="452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389" b="99583" l="13646" r="8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4" t="22072" r="10088"/>
          <a:stretch/>
        </p:blipFill>
        <p:spPr>
          <a:xfrm>
            <a:off x="6077243" y="357748"/>
            <a:ext cx="5866228" cy="4435057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>
            <a:off x="875155" y="357748"/>
            <a:ext cx="5033273" cy="2337225"/>
          </a:xfrm>
          <a:prstGeom prst="wedgeRectCallout">
            <a:avLst>
              <a:gd name="adj1" fmla="val 50101"/>
              <a:gd name="adj2" fmla="val -2006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как вы думаете, какие правила поведения во время приёма пищи нарушают дети?</a:t>
            </a:r>
          </a:p>
          <a:p>
            <a:endParaRPr lang="ru-RU" sz="24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размахивай руками во время еды. 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ешь руками, пользуйся столовыми приборами.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Рот и руки после еды вытирай салфеткой.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13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212612" y="1648117"/>
            <a:ext cx="7173716" cy="5118545"/>
            <a:chOff x="28631" y="933339"/>
            <a:chExt cx="7173716" cy="511854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814" y="1179095"/>
              <a:ext cx="4400490" cy="3335786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21000" r="69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1" y="1624262"/>
              <a:ext cx="7173716" cy="4427622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922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75054">
              <a:off x="3961955" y="933339"/>
              <a:ext cx="1426307" cy="1426307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80798">
              <a:off x="2120712" y="1036704"/>
              <a:ext cx="1400841" cy="963603"/>
            </a:xfrm>
            <a:prstGeom prst="rect">
              <a:avLst/>
            </a:prstGeom>
          </p:spPr>
        </p:pic>
      </p:grpSp>
      <p:sp>
        <p:nvSpPr>
          <p:cNvPr id="12" name="Овальная выноска 11"/>
          <p:cNvSpPr/>
          <p:nvPr/>
        </p:nvSpPr>
        <p:spPr>
          <a:xfrm>
            <a:off x="3891677" y="842398"/>
            <a:ext cx="6155474" cy="3194025"/>
          </a:xfrm>
          <a:prstGeom prst="wedgeEllipseCallout">
            <a:avLst>
              <a:gd name="adj1" fmla="val -57795"/>
              <a:gd name="adj2" fmla="val 2088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Здравствуйте, друзья. </a:t>
            </a:r>
          </a:p>
          <a:p>
            <a:pPr algn="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фея хороших манер. </a:t>
            </a:r>
          </a:p>
          <a:p>
            <a:pPr algn="r"/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хочу вам предложить вспомнить правила поведения за столом.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7" y="5143962"/>
            <a:ext cx="1803602" cy="15370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034" y="4998222"/>
            <a:ext cx="2317794" cy="18284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72590" flipV="1">
            <a:off x="9252867" y="793394"/>
            <a:ext cx="2870863" cy="180066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64" b="98669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92" y="5360100"/>
            <a:ext cx="1465040" cy="12578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1" y="271173"/>
            <a:ext cx="1812732" cy="1473979"/>
          </a:xfrm>
          <a:prstGeom prst="rect">
            <a:avLst/>
          </a:prstGeom>
        </p:spPr>
      </p:pic>
      <p:pic>
        <p:nvPicPr>
          <p:cNvPr id="3" name="Запись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" end="533.979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64614" y="5982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8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25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25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25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025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ая выноска 3"/>
          <p:cNvSpPr/>
          <p:nvPr/>
        </p:nvSpPr>
        <p:spPr>
          <a:xfrm>
            <a:off x="1168358" y="2591692"/>
            <a:ext cx="3922295" cy="1949117"/>
          </a:xfrm>
          <a:prstGeom prst="wedgeRectCallout">
            <a:avLst>
              <a:gd name="adj1" fmla="val 49920"/>
              <a:gd name="adj2" fmla="val -17609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19551" y="587895"/>
            <a:ext cx="63836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«Хорошие манеры за столом»</a:t>
            </a:r>
            <a:endParaRPr lang="ru-RU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574" y="1346565"/>
            <a:ext cx="5446061" cy="52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2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ая выноска 2"/>
          <p:cNvSpPr/>
          <p:nvPr/>
        </p:nvSpPr>
        <p:spPr>
          <a:xfrm>
            <a:off x="1195754" y="1758463"/>
            <a:ext cx="4417255" cy="1759387"/>
          </a:xfrm>
          <a:prstGeom prst="wedgeRectCallout">
            <a:avLst>
              <a:gd name="adj1" fmla="val 49637"/>
              <a:gd name="adj2" fmla="val -215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едой 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обязательно помой руки 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69" y="644081"/>
            <a:ext cx="4858182" cy="50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99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ая выноска 2"/>
          <p:cNvSpPr/>
          <p:nvPr/>
        </p:nvSpPr>
        <p:spPr>
          <a:xfrm>
            <a:off x="1239252" y="2117558"/>
            <a:ext cx="4078335" cy="1118937"/>
          </a:xfrm>
          <a:prstGeom prst="wedgeRectCallout">
            <a:avLst>
              <a:gd name="adj1" fmla="val 49180"/>
              <a:gd name="adj2" fmla="val -15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Сядь прямо, ноги поставь около стула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51" b="89938" l="57048" r="93218">
                        <a14:foregroundMark x1="58112" y1="17802" x2="92686" y2="18266"/>
                        <a14:foregroundMark x1="57713" y1="23994" x2="93085" y2="23529"/>
                        <a14:foregroundMark x1="58777" y1="15944" x2="90426" y2="15635"/>
                        <a14:foregroundMark x1="59840" y1="15325" x2="71941" y2="15170"/>
                        <a14:foregroundMark x1="57713" y1="25697" x2="92952" y2="27554"/>
                        <a14:foregroundMark x1="57713" y1="29102" x2="92952" y2="29102"/>
                        <a14:foregroundMark x1="58112" y1="32353" x2="92952" y2="33746"/>
                        <a14:foregroundMark x1="57846" y1="46440" x2="92686" y2="48142"/>
                        <a14:foregroundMark x1="58511" y1="51548" x2="92952" y2="53251"/>
                        <a14:foregroundMark x1="57713" y1="29257" x2="58511" y2="50155"/>
                        <a14:foregroundMark x1="58112" y1="55728" x2="92553" y2="56966"/>
                        <a14:foregroundMark x1="57713" y1="60991" x2="93085" y2="61920"/>
                        <a14:foregroundMark x1="57713" y1="68421" x2="92952" y2="67492"/>
                        <a14:foregroundMark x1="58644" y1="43344" x2="58511" y2="71672"/>
                        <a14:foregroundMark x1="61702" y1="73529" x2="92952" y2="75232"/>
                        <a14:foregroundMark x1="59973" y1="75232" x2="92686" y2="79876"/>
                        <a14:foregroundMark x1="62500" y1="83437" x2="78324" y2="85449"/>
                        <a14:foregroundMark x1="74468" y1="84520" x2="92420" y2="86997"/>
                        <a14:foregroundMark x1="63165" y1="87152" x2="92154" y2="88390"/>
                        <a14:foregroundMark x1="63963" y1="88700" x2="78324" y2="87616"/>
                        <a14:foregroundMark x1="70213" y1="36687" x2="82580" y2="35604"/>
                        <a14:foregroundMark x1="83777" y1="22601" x2="88697" y2="19814"/>
                        <a14:foregroundMark x1="89495" y1="34211" x2="92021" y2="25077"/>
                        <a14:foregroundMark x1="91755" y1="70743" x2="91356" y2="617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06" t="15237" r="6875" b="11018"/>
          <a:stretch/>
        </p:blipFill>
        <p:spPr>
          <a:xfrm>
            <a:off x="6482687" y="232012"/>
            <a:ext cx="3480178" cy="63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4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ая выноска 1"/>
          <p:cNvSpPr/>
          <p:nvPr/>
        </p:nvSpPr>
        <p:spPr>
          <a:xfrm>
            <a:off x="1145961" y="1854160"/>
            <a:ext cx="3753853" cy="1419726"/>
          </a:xfrm>
          <a:prstGeom prst="wedgeRectCallout">
            <a:avLst>
              <a:gd name="adj1" fmla="val 49567"/>
              <a:gd name="adj2" fmla="val -8152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разговаривай во время приёма пищи.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8" b="97925" l="1653" r="970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239" y="918049"/>
            <a:ext cx="5522864" cy="394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3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ая выноска 2"/>
          <p:cNvSpPr/>
          <p:nvPr/>
        </p:nvSpPr>
        <p:spPr>
          <a:xfrm>
            <a:off x="801857" y="1392702"/>
            <a:ext cx="5261317" cy="2194560"/>
          </a:xfrm>
          <a:prstGeom prst="wedgeRectCallout">
            <a:avLst>
              <a:gd name="adj1" fmla="val 49802"/>
              <a:gd name="adj2" fmla="val -1056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Кушай аккуратно, </a:t>
            </a: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стараясь ничего не разлить и не уронить.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82333" l="47125" r="96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54" t="6493" r="3354" b="17938"/>
          <a:stretch/>
        </p:blipFill>
        <p:spPr>
          <a:xfrm>
            <a:off x="6583681" y="337623"/>
            <a:ext cx="4557933" cy="447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2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67" b="95417" l="8125" r="91146">
                        <a14:foregroundMark x1="29479" y1="83611" x2="77083" y2="82083"/>
                        <a14:foregroundMark x1="16146" y1="73194" x2="71146" y2="71944"/>
                        <a14:foregroundMark x1="11875" y1="76667" x2="75000" y2="73194"/>
                        <a14:foregroundMark x1="8958" y1="84583" x2="81875" y2="83611"/>
                        <a14:foregroundMark x1="63542" y1="79444" x2="78542" y2="78611"/>
                        <a14:foregroundMark x1="87813" y1="32222" x2="89063" y2="80833"/>
                        <a14:foregroundMark x1="8958" y1="88750" x2="84271" y2="87083"/>
                        <a14:foregroundMark x1="9167" y1="92222" x2="84271" y2="90000"/>
                        <a14:foregroundMark x1="9688" y1="21389" x2="89479" y2="21389"/>
                        <a14:foregroundMark x1="35208" y1="20139" x2="89792" y2="19167"/>
                        <a14:foregroundMark x1="10417" y1="93750" x2="84479" y2="9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75" t="22001" r="8817" b="4289"/>
          <a:stretch/>
        </p:blipFill>
        <p:spPr>
          <a:xfrm>
            <a:off x="5683348" y="1012873"/>
            <a:ext cx="5522781" cy="3713871"/>
          </a:xfrm>
          <a:prstGeom prst="rect">
            <a:avLst/>
          </a:prstGeom>
        </p:spPr>
      </p:pic>
      <p:sp>
        <p:nvSpPr>
          <p:cNvPr id="3" name="Прямоугольная выноска 2"/>
          <p:cNvSpPr/>
          <p:nvPr/>
        </p:nvSpPr>
        <p:spPr>
          <a:xfrm>
            <a:off x="647114" y="1589650"/>
            <a:ext cx="5036234" cy="2011680"/>
          </a:xfrm>
          <a:prstGeom prst="wedgeRectCallout">
            <a:avLst>
              <a:gd name="adj1" fmla="val 63525"/>
              <a:gd name="adj2" fmla="val -361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Испачканные руки и рот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вытирай салфеткой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68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ая выноска 1"/>
          <p:cNvSpPr/>
          <p:nvPr/>
        </p:nvSpPr>
        <p:spPr>
          <a:xfrm>
            <a:off x="1694787" y="2366336"/>
            <a:ext cx="3970421" cy="1239253"/>
          </a:xfrm>
          <a:prstGeom prst="wedgeRectCallout">
            <a:avLst>
              <a:gd name="adj1" fmla="val 61020"/>
              <a:gd name="adj2" fmla="val -11286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ешь пищу, выйдя из-за стола.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" b="100000" l="1896" r="976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806" y="1254988"/>
            <a:ext cx="4283242" cy="393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5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290</Words>
  <Application>Microsoft Office PowerPoint</Application>
  <PresentationFormat>Произвольный</PresentationFormat>
  <Paragraphs>40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37</cp:revision>
  <dcterms:created xsi:type="dcterms:W3CDTF">2022-10-23T15:45:41Z</dcterms:created>
  <dcterms:modified xsi:type="dcterms:W3CDTF">2023-11-17T13:28:23Z</dcterms:modified>
</cp:coreProperties>
</file>