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4"/>
  </p:notesMasterIdLst>
  <p:sldIdLst>
    <p:sldId id="269" r:id="rId5"/>
    <p:sldId id="261" r:id="rId6"/>
    <p:sldId id="257" r:id="rId7"/>
    <p:sldId id="258" r:id="rId8"/>
    <p:sldId id="259" r:id="rId9"/>
    <p:sldId id="260" r:id="rId10"/>
    <p:sldId id="262" r:id="rId11"/>
    <p:sldId id="27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A28B9-D52B-4F3D-8C42-6C07E308CDE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196D8-6AB0-45B3-9078-FCFC251A2B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6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96D8-6AB0-45B3-9078-FCFC251A2B1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240" y="1340768"/>
            <a:ext cx="8298298" cy="1826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«История мемориальной  доски»</a:t>
            </a:r>
            <a:br>
              <a:rPr lang="ru-RU" dirty="0" smtClean="0"/>
            </a:br>
            <a:r>
              <a:rPr lang="vi-VN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631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ОГКОУ «Вичугская коррекционная школа – интернат № 1»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8465" y="2780928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Мемориальная доска </a:t>
            </a:r>
            <a:endParaRPr lang="ru-RU" sz="3200" dirty="0" smtClean="0"/>
          </a:p>
          <a:p>
            <a:pPr algn="ctr"/>
            <a:r>
              <a:rPr lang="ru-RU" sz="3200" dirty="0" smtClean="0"/>
              <a:t>воину-десантнику </a:t>
            </a:r>
          </a:p>
          <a:p>
            <a:pPr algn="ctr"/>
            <a:r>
              <a:rPr lang="ru-RU" sz="3200" dirty="0" smtClean="0"/>
              <a:t>Евгению </a:t>
            </a:r>
            <a:r>
              <a:rPr lang="ru-RU" sz="3200" dirty="0" err="1"/>
              <a:t>Бродину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4 КЛАСС\музей мемориал доска\бродин-дос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6169856" cy="12258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effectLst/>
              </a:rPr>
              <a:t>          Воин-десантник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          Евгений </a:t>
            </a:r>
            <a:r>
              <a:rPr lang="ru-RU" sz="3600" dirty="0" err="1" smtClean="0">
                <a:effectLst/>
              </a:rPr>
              <a:t>Бродин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2050" name="Picture 2" descr="C:\Users\user\Desktop\4 КЛАСС\музей мемориал доска\вдв-шеврон-300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2" y="488706"/>
            <a:ext cx="2137420" cy="21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214290"/>
            <a:ext cx="9144000" cy="2786058"/>
          </a:xfrm>
        </p:spPr>
        <p:txBody>
          <a:bodyPr numCol="1">
            <a:norm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Мемориальная доска в деревне </a:t>
            </a:r>
            <a:endParaRPr lang="ru-RU" dirty="0" smtClean="0"/>
          </a:p>
          <a:p>
            <a:pPr algn="ctr"/>
            <a:r>
              <a:rPr lang="ru-RU" dirty="0" smtClean="0"/>
              <a:t>Старая </a:t>
            </a:r>
            <a:r>
              <a:rPr lang="ru-RU" dirty="0" err="1"/>
              <a:t>Гольчиха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Вичугского</a:t>
            </a:r>
            <a:r>
              <a:rPr lang="ru-RU" dirty="0" smtClean="0"/>
              <a:t> </a:t>
            </a:r>
            <a:r>
              <a:rPr lang="ru-RU" dirty="0"/>
              <a:t>района.</a:t>
            </a:r>
          </a:p>
          <a:p>
            <a:pPr algn="ctr"/>
            <a:r>
              <a:rPr lang="ru-RU" dirty="0"/>
              <a:t>Дата открытия: </a:t>
            </a:r>
            <a:r>
              <a:rPr lang="ru-RU" dirty="0" smtClean="0"/>
              <a:t>31.05.2019 год.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685612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31.05.2019. Торжественное открытие мемориальной доски воину- интернационалисту, выпускнику школы Евгению Николаевичу </a:t>
            </a:r>
            <a:r>
              <a:rPr lang="ru-RU" b="1" dirty="0" err="1"/>
              <a:t>Бродину</a:t>
            </a:r>
            <a:r>
              <a:rPr lang="ru-RU" b="1" dirty="0"/>
              <a:t> состоялось в </a:t>
            </a:r>
            <a:r>
              <a:rPr lang="ru-RU" b="1" dirty="0" err="1"/>
              <a:t>Старогольчихинской</a:t>
            </a:r>
            <a:r>
              <a:rPr lang="ru-RU" b="1" dirty="0"/>
              <a:t> основной школе.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48" y="2636912"/>
            <a:ext cx="3384376" cy="393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16-11-2023_15-46-56\1700138756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r="8368"/>
          <a:stretch/>
        </p:blipFill>
        <p:spPr bwMode="auto">
          <a:xfrm>
            <a:off x="714518" y="2996952"/>
            <a:ext cx="4183582" cy="35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004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/>
              <a:t>Дата -31 мая 2019 года- навсегда вписана в историю МКОУ </a:t>
            </a:r>
            <a:r>
              <a:rPr lang="ru-RU" sz="1800" dirty="0" err="1"/>
              <a:t>Старогольчихинская</a:t>
            </a:r>
            <a:r>
              <a:rPr lang="ru-RU" sz="1800" dirty="0"/>
              <a:t> основная школа. Именно в этот день состоялось открытие мемориальной доски воину- интернационалисту, выпускнику школы Евгению Николаевичу </a:t>
            </a:r>
            <a:r>
              <a:rPr lang="ru-RU" sz="1800" dirty="0" err="1"/>
              <a:t>Бродину</a:t>
            </a:r>
            <a:r>
              <a:rPr lang="ru-RU" sz="1800" dirty="0"/>
              <a:t>. </a:t>
            </a:r>
            <a:endParaRPr lang="ru-RU" sz="1800" dirty="0" smtClean="0"/>
          </a:p>
        </p:txBody>
      </p:sp>
      <p:pic>
        <p:nvPicPr>
          <p:cNvPr id="4098" name="Picture 2" descr="C:\Users\user\Desktop\16-11-2023_15-46-56\1700138755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104456" cy="50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764704"/>
            <a:ext cx="4030168" cy="5589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48680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Эта </a:t>
            </a:r>
            <a:r>
              <a:rPr lang="ru-RU" dirty="0"/>
              <a:t>дата выбрана неслучайно.</a:t>
            </a:r>
            <a:br>
              <a:rPr lang="ru-RU" dirty="0"/>
            </a:br>
            <a:r>
              <a:rPr lang="ru-RU" dirty="0"/>
              <a:t>35 лет назад 06.06.1984 года пришла трагическая весть о гибели гвардии рядового </a:t>
            </a:r>
            <a:r>
              <a:rPr lang="ru-RU" dirty="0" err="1"/>
              <a:t>Е.Н.Бродина</a:t>
            </a:r>
            <a:r>
              <a:rPr lang="ru-RU" dirty="0"/>
              <a:t>, оператора- </a:t>
            </a:r>
            <a:r>
              <a:rPr lang="ru-RU" dirty="0" err="1"/>
              <a:t>планшетиста</a:t>
            </a:r>
            <a:r>
              <a:rPr lang="ru-RU" dirty="0"/>
              <a:t>, который в составе парашютно-десантной роты принимал участие в боевой операции в провинции </a:t>
            </a:r>
            <a:r>
              <a:rPr lang="ru-RU" dirty="0" err="1"/>
              <a:t>Лангман</a:t>
            </a:r>
            <a:r>
              <a:rPr lang="ru-RU" dirty="0"/>
              <a:t> и был смертельно ранен.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user\Desktop\16-11-2023_15-46-56\1700138756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56" y="2299231"/>
            <a:ext cx="5849888" cy="404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64"/>
            <a:ext cx="7956376" cy="4239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Время идет, но подвиг молодого парня, награжденного орденом Красной Звезды, не забыт. Имя его увековечено в мемориальной доске на стене родной сельской </a:t>
            </a:r>
            <a:r>
              <a:rPr lang="ru-RU" sz="2000" dirty="0" smtClean="0"/>
              <a:t>школы</a:t>
            </a:r>
            <a:endParaRPr lang="ru-RU" sz="1900" i="1" dirty="0"/>
          </a:p>
        </p:txBody>
      </p:sp>
      <p:pic>
        <p:nvPicPr>
          <p:cNvPr id="6146" name="Picture 2" descr="C:\Users\user\Desktop\16-11-2023_15-46-56\1700138756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960440" cy="496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</a:t>
            </a:r>
            <a:endParaRPr lang="ru-RU" sz="1600" i="1" dirty="0" smtClean="0"/>
          </a:p>
          <a:p>
            <a:pPr>
              <a:buNone/>
            </a:pPr>
            <a:r>
              <a:rPr lang="ru-RU" sz="1600" i="1" dirty="0" smtClean="0"/>
              <a:t>      </a:t>
            </a:r>
          </a:p>
          <a:p>
            <a:pPr algn="ctr">
              <a:buNone/>
            </a:pP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476672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торжественный митинг пришли: военком города Вичуги и </a:t>
            </a:r>
            <a:r>
              <a:rPr lang="ru-RU" dirty="0" err="1"/>
              <a:t>Вичугского</a:t>
            </a:r>
            <a:r>
              <a:rPr lang="ru-RU" dirty="0"/>
              <a:t> района </a:t>
            </a:r>
            <a:r>
              <a:rPr lang="ru-RU" dirty="0" err="1"/>
              <a:t>А.Ф.Поляков</a:t>
            </a:r>
            <a:r>
              <a:rPr lang="ru-RU" dirty="0"/>
              <a:t>, воины- интернационалисты города Вичуги и района, родной брат погибшего </a:t>
            </a:r>
            <a:r>
              <a:rPr lang="ru-RU" dirty="0" err="1"/>
              <a:t>И.Н.Бродин</a:t>
            </a:r>
            <a:r>
              <a:rPr lang="ru-RU" dirty="0"/>
              <a:t>, родная племянница </a:t>
            </a:r>
            <a:r>
              <a:rPr lang="ru-RU" dirty="0" err="1"/>
              <a:t>Е.И.Беляева</a:t>
            </a:r>
            <a:r>
              <a:rPr lang="ru-RU" dirty="0"/>
              <a:t>, представители Ивановского благотворительного областного фонда «Забота», первый классный руководитель Евгения </a:t>
            </a:r>
            <a:r>
              <a:rPr lang="ru-RU" dirty="0" err="1"/>
              <a:t>Бродина</a:t>
            </a:r>
            <a:r>
              <a:rPr lang="ru-RU" dirty="0"/>
              <a:t> </a:t>
            </a:r>
            <a:r>
              <a:rPr lang="ru-RU" dirty="0" err="1"/>
              <a:t>О.Я.Махова</a:t>
            </a:r>
            <a:r>
              <a:rPr lang="ru-RU" dirty="0"/>
              <a:t>, председатель совета ветеранов </a:t>
            </a:r>
            <a:r>
              <a:rPr lang="ru-RU" dirty="0" err="1"/>
              <a:t>Вичугского</a:t>
            </a:r>
            <a:r>
              <a:rPr lang="ru-RU" dirty="0"/>
              <a:t> района </a:t>
            </a:r>
            <a:r>
              <a:rPr lang="ru-RU" dirty="0" err="1"/>
              <a:t>Н.В.Самохватова</a:t>
            </a:r>
            <a:r>
              <a:rPr lang="ru-RU" dirty="0"/>
              <a:t>, жители деревни Старая </a:t>
            </a:r>
            <a:r>
              <a:rPr lang="ru-RU" dirty="0" err="1"/>
              <a:t>Гольчиха</a:t>
            </a:r>
            <a:r>
              <a:rPr lang="ru-RU" dirty="0"/>
              <a:t>, педагоги и учащиеся школы.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user\Desktop\16-11-2023_15-46-56\17001387559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328592" cy="30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	</a:t>
            </a:r>
            <a:endParaRPr lang="ru-RU" sz="1600" i="1" dirty="0" smtClean="0"/>
          </a:p>
          <a:p>
            <a:pPr>
              <a:buNone/>
            </a:pPr>
            <a:r>
              <a:rPr lang="ru-RU" sz="1600" i="1" dirty="0" smtClean="0"/>
              <a:t>      </a:t>
            </a:r>
          </a:p>
          <a:p>
            <a:pPr algn="ctr">
              <a:buNone/>
            </a:pP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476672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74345"/>
            <a:ext cx="66967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Бродин</a:t>
            </a:r>
            <a:r>
              <a:rPr lang="ru-RU" dirty="0" smtClean="0"/>
              <a:t> Евгений Николаевич</a:t>
            </a:r>
          </a:p>
          <a:p>
            <a:r>
              <a:rPr lang="ru-RU" dirty="0" smtClean="0"/>
              <a:t>Рядовой </a:t>
            </a:r>
            <a:r>
              <a:rPr lang="ru-RU" dirty="0"/>
              <a:t>оператор- </a:t>
            </a:r>
            <a:r>
              <a:rPr lang="ru-RU" dirty="0" err="1"/>
              <a:t>планшетист</a:t>
            </a:r>
            <a:r>
              <a:rPr lang="ru-RU" dirty="0"/>
              <a:t>. Родился 10.12.1963 г в посёлке Красный Октябрь </a:t>
            </a:r>
            <a:r>
              <a:rPr lang="ru-RU" dirty="0" err="1"/>
              <a:t>Вичугского</a:t>
            </a:r>
            <a:r>
              <a:rPr lang="ru-RU" dirty="0"/>
              <a:t> района, Ивановской области.  </a:t>
            </a:r>
          </a:p>
          <a:p>
            <a:r>
              <a:rPr lang="ru-RU" dirty="0"/>
              <a:t>Учился в СПТУ-18 в г. Вичуга.</a:t>
            </a:r>
          </a:p>
          <a:p>
            <a:r>
              <a:rPr lang="ru-RU" dirty="0"/>
              <a:t>В Вооруженные Силы СССР призван 21.04.1983 года</a:t>
            </a:r>
          </a:p>
          <a:p>
            <a:r>
              <a:rPr lang="ru-RU" dirty="0" err="1"/>
              <a:t>Вичугским</a:t>
            </a:r>
            <a:r>
              <a:rPr lang="ru-RU" dirty="0"/>
              <a:t> ОГВК. В Республике Афганистан с октября 1983 года. </a:t>
            </a:r>
            <a:r>
              <a:rPr lang="ru-RU" dirty="0" err="1"/>
              <a:t>Развед</a:t>
            </a:r>
            <a:r>
              <a:rPr lang="ru-RU" dirty="0"/>
              <a:t> </a:t>
            </a:r>
            <a:r>
              <a:rPr lang="ru-RU" dirty="0" smtClean="0"/>
              <a:t> взвод, в </a:t>
            </a:r>
            <a:r>
              <a:rPr lang="ru-RU" dirty="0"/>
              <a:t>котором он служил</a:t>
            </a:r>
            <a:r>
              <a:rPr lang="ru-RU" dirty="0" smtClean="0"/>
              <a:t>, выполняя </a:t>
            </a:r>
            <a:r>
              <a:rPr lang="ru-RU" dirty="0"/>
              <a:t>боевую задачу по прочёсыванию одного из кишлаков в провинции </a:t>
            </a:r>
            <a:r>
              <a:rPr lang="ru-RU" dirty="0" err="1"/>
              <a:t>Лагман</a:t>
            </a:r>
            <a:r>
              <a:rPr lang="ru-RU" dirty="0"/>
              <a:t> 6 июня 1984. Встретил сильное сопротивление противника. Правильно оценив обстановку, </a:t>
            </a:r>
            <a:r>
              <a:rPr lang="ru-RU" dirty="0" err="1"/>
              <a:t>Бродин</a:t>
            </a:r>
            <a:r>
              <a:rPr lang="ru-RU" dirty="0"/>
              <a:t> приблизился вплотную к пулемётной точке мятежников и забросал ее гранатами. В этом бою смертельно ранен. За мужество и отвагу награждён орденом Красной Звезды (посмертно). Похоронен на кладбище микрорайона </a:t>
            </a:r>
            <a:r>
              <a:rPr lang="ru-RU" dirty="0" err="1"/>
              <a:t>Тезино</a:t>
            </a:r>
            <a:r>
              <a:rPr lang="ru-RU" dirty="0"/>
              <a:t> г. Вичуга.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682294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08720"/>
            <a:ext cx="6851104" cy="322292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476672"/>
            <a:ext cx="2376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Проникновенные слова звучали на митинге. Говорили о честности, мужестве, о верности воинской Присяге.</a:t>
            </a:r>
            <a:br>
              <a:rPr lang="ru-RU" dirty="0"/>
            </a:br>
            <a:r>
              <a:rPr lang="ru-RU" dirty="0"/>
              <a:t>Минута молчания.</a:t>
            </a:r>
            <a:br>
              <a:rPr lang="ru-RU" dirty="0"/>
            </a:br>
            <a:r>
              <a:rPr lang="ru-RU" dirty="0"/>
              <a:t>Память о Евгении Николаевиче </a:t>
            </a:r>
            <a:r>
              <a:rPr lang="ru-RU" dirty="0" err="1"/>
              <a:t>Бродине</a:t>
            </a:r>
            <a:r>
              <a:rPr lang="ru-RU" dirty="0"/>
              <a:t> будет вечно жива!</a:t>
            </a:r>
          </a:p>
        </p:txBody>
      </p:sp>
      <p:pic>
        <p:nvPicPr>
          <p:cNvPr id="8194" name="Picture 2" descr="C:\Users\user\Desktop\16-11-2023_15-46-56\1700138755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48965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4 КЛАСС\музей мемориал доска\вдв-шеврон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15023"/>
            <a:ext cx="2137420" cy="21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4D8451D8165B5499F07D11FC6554ADF" ma:contentTypeVersion="0" ma:contentTypeDescription="Создание документа." ma:contentTypeScope="" ma:versionID="00cfb2b1179b44952618313634a65c2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D80B0D-C55A-4173-955F-8DE5C84843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A3B8478-D751-4379-AF4A-EBDA3BF0E0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29914F-4A8A-4BB4-B8E3-CAF420DF6A00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563</TotalTime>
  <Words>309</Words>
  <Application>Microsoft Office PowerPoint</Application>
  <PresentationFormat>Экран (4:3)</PresentationFormat>
  <Paragraphs>35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Rockwell</vt:lpstr>
      <vt:lpstr>Wingdings 2</vt:lpstr>
      <vt:lpstr>Литейная</vt:lpstr>
      <vt:lpstr>       «История мемориальной  доски» .</vt:lpstr>
      <vt:lpstr>          Воин-десантник           Евгений Бродин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Алекса́ндр Алекса́ндрович Но́виков.</dc:title>
  <dc:creator>user</dc:creator>
  <cp:lastModifiedBy>Учитель</cp:lastModifiedBy>
  <cp:revision>63</cp:revision>
  <dcterms:modified xsi:type="dcterms:W3CDTF">2024-03-20T13:04:50Z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0x010100B4D8451D8165B5499F07D11FC6554ADF</vt:lpwstr>
  </property>
</Properties>
</file>