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56" r:id="rId2"/>
    <p:sldId id="259" r:id="rId3"/>
    <p:sldId id="298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3" r:id="rId23"/>
    <p:sldId id="282" r:id="rId24"/>
    <p:sldId id="286" r:id="rId25"/>
    <p:sldId id="285" r:id="rId26"/>
    <p:sldId id="288" r:id="rId27"/>
    <p:sldId id="287" r:id="rId28"/>
    <p:sldId id="289" r:id="rId29"/>
    <p:sldId id="291" r:id="rId30"/>
    <p:sldId id="292" r:id="rId31"/>
    <p:sldId id="294" r:id="rId32"/>
    <p:sldId id="29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45" d="100"/>
          <a:sy n="45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9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81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085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40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1659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89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584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8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62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4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55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1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7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19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C7941-1BA5-47D1-BFF3-8D1343E385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47DEF3-7383-4450-9AFF-9D1FDA236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58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833C8-3B57-4D19-8068-05829C696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686" y="1122363"/>
            <a:ext cx="8868228" cy="1562780"/>
          </a:xfrm>
        </p:spPr>
        <p:txBody>
          <a:bodyPr>
            <a:normAutofit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Цветы из фетра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3BE100-EFE1-49B3-B754-EFCD96793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5885" y="3602038"/>
            <a:ext cx="3120571" cy="1562780"/>
          </a:xfrm>
        </p:spPr>
        <p:txBody>
          <a:bodyPr>
            <a:normAutofit/>
          </a:bodyPr>
          <a:lstStyle/>
          <a:p>
            <a:pPr lvl="1" algn="r">
              <a:lnSpc>
                <a:spcPct val="11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Составила: </a:t>
            </a:r>
          </a:p>
          <a:p>
            <a:pPr lvl="1" algn="r">
              <a:lnSpc>
                <a:spcPct val="110000"/>
              </a:lnSpc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Юрченко О.Н., учитель технологии</a:t>
            </a:r>
          </a:p>
          <a:p>
            <a:pPr algn="r">
              <a:lnSpc>
                <a:spcPct val="11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МКОУ «СШИ №82»</a:t>
            </a:r>
          </a:p>
        </p:txBody>
      </p:sp>
    </p:spTree>
    <p:extLst>
      <p:ext uri="{BB962C8B-B14F-4D97-AF65-F5344CB8AC3E}">
        <p14:creationId xmlns:p14="http://schemas.microsoft.com/office/powerpoint/2010/main" val="288702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58C9D-C834-4BB3-96E6-83194189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3531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Начиная с конца закручиваем бутон фиксируя полоской клея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01842FF-1936-4009-BBB5-CAED849F4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190172"/>
            <a:ext cx="8596668" cy="566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7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63BDF6-AD40-4CB3-95E5-6A1B43579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-1"/>
            <a:ext cx="90569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21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EBEA1F-979B-440C-B9AA-FC24583A3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5" y="0"/>
            <a:ext cx="8911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41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95EAA-9E39-4A12-9CEC-1835496C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1611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самом конце, с помощью оставленного кружка закрываем основание цветка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BA8B30-C37C-4538-A63E-47D41604C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87" y="1059543"/>
            <a:ext cx="9187542" cy="579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4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7657DF-272F-4A29-836A-56774FC2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2" y="478970"/>
            <a:ext cx="8577943" cy="60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8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7053B-C3C2-4BE9-9457-879E3C8F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87085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вас получился цветок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A455BB7-F1F2-4019-B1E6-F84E46607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57" y="711199"/>
            <a:ext cx="8596668" cy="61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32107-E03E-4830-8BEC-59DF5D48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"/>
            <a:ext cx="8596668" cy="82731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Вырезаем волнистый кружок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6E950B3-08C7-4E1F-9B4D-0913581A9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44" y="682171"/>
            <a:ext cx="8925658" cy="617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56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356E2-A9CA-4F43-B638-E283B491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1611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 так же волнисто нарезаем его до самой серединки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EFE29B1-DBC4-42DD-A402-3A662250D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744" y="1001486"/>
            <a:ext cx="9187542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14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A8A4BC-1429-4E1C-B796-6F75256F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0"/>
            <a:ext cx="9216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7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68B83-D250-4FE7-A10E-F53D9145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81663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Должно получиться так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734B2E-73AA-437E-B731-722C5F194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86" y="653143"/>
            <a:ext cx="8882116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5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23D00-DB77-4A70-B775-CA7A7E5B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61108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Фетр бывает мягкий и более жесткий для цветов подойдет любой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AEEB7FC-AC5E-4B16-A0CE-108B9D34B9E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712687"/>
            <a:ext cx="8838573" cy="4535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459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A9C3B-1962-4C02-B070-83D4DE23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Аналогично, как в предыдущем случае закручиваем и формуем цветок по краям смазывая клеем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1E268E-7622-425A-855C-0F0028FBA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789" y="1698170"/>
            <a:ext cx="8596668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5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E9809-A67D-4AEA-AF34-78B8AC64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0740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самом конце, с помощью оставленного кружка закрываем основание цветка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B47978-094A-41F2-9809-3DDB9F9A3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2" y="1074058"/>
            <a:ext cx="8596668" cy="57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0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FF5D87-CEDE-4C57-A0F0-5D36E2EE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5" y="0"/>
            <a:ext cx="8859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46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78521-BFC8-4C53-BBA7-F292D06C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98697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Получается вот такой цветок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2942ECB-8583-471B-88F6-B60ACC3B5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160" y="696686"/>
            <a:ext cx="8596669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F6E8B-D844-4E9C-B050-9C78EB53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Складываем полоску фетра пополам по вертикали и склеиваем в нескольких местах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62621EB-550B-469D-A656-DD1326E97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82056"/>
            <a:ext cx="9405257" cy="44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84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73885-F352-4D8B-8DD0-5B8934DF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86" y="0"/>
            <a:ext cx="8780516" cy="17089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Нарезаем заготовку на полоски от 0,5-1см,не дорезая до края полоски на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0,7 см по всей длине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D7EB4F-BAD1-4E97-9548-8D63E7310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86" y="1582057"/>
            <a:ext cx="8476343" cy="52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99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8DF120-9B69-49F6-8105-9E192C99E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812799"/>
            <a:ext cx="9361714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90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F50AE-8ED9-40DE-A887-57A2FEA7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-1"/>
            <a:ext cx="8596668" cy="16110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Теперь как и в предыдущих цветах скручиваем заготовку формуя цветок фиксируя клеем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B25E70-BF71-4BA0-975E-64E4E550E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43" y="1509486"/>
            <a:ext cx="7808686" cy="53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63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E48491-C2DD-44BD-93A9-1954BF8C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0"/>
            <a:ext cx="8708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49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620D90-EF3F-4275-A801-42A026DEE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0"/>
            <a:ext cx="885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1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350BC-F2A4-44C2-B97F-39926C3E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1429"/>
            <a:ext cx="8596668" cy="156028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Базовый способ </a:t>
            </a:r>
            <a:br>
              <a:rPr lang="ru-RU" sz="44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 из фетра</a:t>
            </a:r>
            <a:endParaRPr lang="ru-RU" sz="4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9C876E-629D-41B4-936D-C6C6B68198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6743" y="1857829"/>
            <a:ext cx="5283200" cy="413657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01192C0-C0DD-4725-9062-04E0C2243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46057" y="1857829"/>
            <a:ext cx="4426856" cy="4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4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CD049-BEB9-4E2F-BCFA-4BCE2FAB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98697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Закрываем основание кружочком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DF9EF05-2DC9-4CA2-AA2E-78485F331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57" y="827314"/>
            <a:ext cx="8809545" cy="6030685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D27DED63-08B0-46DD-B0DF-FCD4928A6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" y="827315"/>
            <a:ext cx="8809545" cy="60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73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F4408-BA2B-46B6-9A6A-62E07083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-1"/>
            <a:ext cx="8596668" cy="1175657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Получается цветок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DCE1442-53F8-4292-BFE3-F7BF90EB0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275" y="624115"/>
            <a:ext cx="8596667" cy="62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26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F3E09-005C-4446-BEC5-DACF75A45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98697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5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31B49F-483F-4F8D-B4BB-4FE870FE5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57" y="885372"/>
            <a:ext cx="8809545" cy="560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6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2B44E-76DA-49BA-A5CD-E7DA0532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26274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первого ряда цветка вырезам круг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A5F6546-7121-4ADA-8903-7ACEDBF3B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86" y="1262743"/>
            <a:ext cx="8882115" cy="55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94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C8CCB-0F5E-46EF-AAF2-1A300DF4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24822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Начиная в любом месте нарезаем круг на полоску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1836D16-A1CC-404E-A215-A9745E40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117600"/>
            <a:ext cx="8596667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1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42F44-E039-406F-BCB3-FEEB8C04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20468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Начните с узкой полоски и закончите более широкой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CE056A7-F784-4A81-80E1-6299A0C64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14" y="1204686"/>
            <a:ext cx="8853088" cy="565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EAFBA-B986-4793-A60F-F191A9EC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87085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центре оставьте кружок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A68FFF-F16B-4790-BE70-2905C31BE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58" y="682171"/>
            <a:ext cx="8809544" cy="61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1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FA2CA5-657A-44BE-8201-D70D3C5F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7" y="0"/>
            <a:ext cx="895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45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4D04E7-95FB-491E-8107-BD668BA41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3" y="0"/>
            <a:ext cx="881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5216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310</TotalTime>
  <Words>178</Words>
  <Application>Microsoft Office PowerPoint</Application>
  <PresentationFormat>Широкоэкранный</PresentationFormat>
  <Paragraphs>25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Trebuchet MS</vt:lpstr>
      <vt:lpstr>Wingdings 3</vt:lpstr>
      <vt:lpstr>Аспект</vt:lpstr>
      <vt:lpstr>Цветы из фетра</vt:lpstr>
      <vt:lpstr>Фетр бывает мягкий и более жесткий для цветов подойдет любой</vt:lpstr>
      <vt:lpstr>Базовый способ  цветов из фетра</vt:lpstr>
      <vt:lpstr>Для первого ряда цветка вырезам круг</vt:lpstr>
      <vt:lpstr>Начиная в любом месте нарезаем круг на полоску</vt:lpstr>
      <vt:lpstr>Начните с узкой полоски и закончите более широкой</vt:lpstr>
      <vt:lpstr>В центре оставьте кружок</vt:lpstr>
      <vt:lpstr>Презентация PowerPoint</vt:lpstr>
      <vt:lpstr>Презентация PowerPoint</vt:lpstr>
      <vt:lpstr>Начиная с конца закручиваем бутон фиксируя полоской клея</vt:lpstr>
      <vt:lpstr>Презентация PowerPoint</vt:lpstr>
      <vt:lpstr>Презентация PowerPoint</vt:lpstr>
      <vt:lpstr>В самом конце, с помощью оставленного кружка закрываем основание цветка</vt:lpstr>
      <vt:lpstr>Презентация PowerPoint</vt:lpstr>
      <vt:lpstr>У вас получился цветок</vt:lpstr>
      <vt:lpstr>Вырезаем волнистый кружок</vt:lpstr>
      <vt:lpstr>Точно так же волнисто нарезаем его до самой серединки</vt:lpstr>
      <vt:lpstr>Презентация PowerPoint</vt:lpstr>
      <vt:lpstr>Должно получиться так</vt:lpstr>
      <vt:lpstr>Аналогично, как в предыдущем случае закручиваем и формуем цветок по краям смазывая клеем</vt:lpstr>
      <vt:lpstr>В самом конце, с помощью оставленного кружка закрываем основание цветка</vt:lpstr>
      <vt:lpstr>Презентация PowerPoint</vt:lpstr>
      <vt:lpstr>Получается вот такой цветок</vt:lpstr>
      <vt:lpstr>Складываем полоску фетра пополам по вертикали и склеиваем в нескольких местах</vt:lpstr>
      <vt:lpstr>Нарезаем заготовку на полоски от 0,5-1см,не дорезая до края полоски на  0,7 см по всей длине</vt:lpstr>
      <vt:lpstr>Презентация PowerPoint</vt:lpstr>
      <vt:lpstr>Теперь как и в предыдущих цветах скручиваем заготовку формуя цветок фиксируя клеем</vt:lpstr>
      <vt:lpstr>Презентация PowerPoint</vt:lpstr>
      <vt:lpstr>Презентация PowerPoint</vt:lpstr>
      <vt:lpstr>Закрываем основание кружочком</vt:lpstr>
      <vt:lpstr>Получается цветок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 из фетра</dc:title>
  <dc:creator>Admin</dc:creator>
  <cp:lastModifiedBy>Admin</cp:lastModifiedBy>
  <cp:revision>6</cp:revision>
  <dcterms:created xsi:type="dcterms:W3CDTF">2023-11-05T12:27:01Z</dcterms:created>
  <dcterms:modified xsi:type="dcterms:W3CDTF">2023-11-14T08:10:54Z</dcterms:modified>
</cp:coreProperties>
</file>