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78" r:id="rId3"/>
    <p:sldId id="281" r:id="rId4"/>
    <p:sldId id="277" r:id="rId5"/>
    <p:sldId id="279" r:id="rId6"/>
    <p:sldId id="258" r:id="rId7"/>
    <p:sldId id="257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71" r:id="rId19"/>
    <p:sldId id="272" r:id="rId20"/>
    <p:sldId id="273" r:id="rId21"/>
    <p:sldId id="274" r:id="rId22"/>
    <p:sldId id="275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79FFD-08C0-406A-AA7B-440FFE3EAC47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DDE6E0F-ADAF-4D8C-8C70-0A6F5B7882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79FFD-08C0-406A-AA7B-440FFE3EAC47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E6E0F-ADAF-4D8C-8C70-0A6F5B7882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79FFD-08C0-406A-AA7B-440FFE3EAC47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E6E0F-ADAF-4D8C-8C70-0A6F5B7882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79FFD-08C0-406A-AA7B-440FFE3EAC47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E6E0F-ADAF-4D8C-8C70-0A6F5B7882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79FFD-08C0-406A-AA7B-440FFE3EAC47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E6E0F-ADAF-4D8C-8C70-0A6F5B7882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79FFD-08C0-406A-AA7B-440FFE3EAC47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E6E0F-ADAF-4D8C-8C70-0A6F5B7882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79FFD-08C0-406A-AA7B-440FFE3EAC47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E6E0F-ADAF-4D8C-8C70-0A6F5B7882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79FFD-08C0-406A-AA7B-440FFE3EAC47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E6E0F-ADAF-4D8C-8C70-0A6F5B7882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79FFD-08C0-406A-AA7B-440FFE3EAC47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E6E0F-ADAF-4D8C-8C70-0A6F5B7882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79FFD-08C0-406A-AA7B-440FFE3EAC47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E6E0F-ADAF-4D8C-8C70-0A6F5B7882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79FFD-08C0-406A-AA7B-440FFE3EAC47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E6E0F-ADAF-4D8C-8C70-0A6F5B7882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5379FFD-08C0-406A-AA7B-440FFE3EAC47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DDE6E0F-ADAF-4D8C-8C70-0A6F5B7882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202013"/>
            <a:ext cx="56172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Царство Грибы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3561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ртинки по запросу &quot;опята&quot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636912"/>
            <a:ext cx="4328997" cy="324674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602128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Опята</a:t>
            </a:r>
            <a:endParaRPr lang="ru-RU" dirty="0"/>
          </a:p>
        </p:txBody>
      </p:sp>
      <p:pic>
        <p:nvPicPr>
          <p:cNvPr id="20484" name="Picture 4" descr="Картинки по запросу &quot;опята&quot;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908720"/>
            <a:ext cx="3045718" cy="3045718"/>
          </a:xfrm>
          <a:prstGeom prst="rect">
            <a:avLst/>
          </a:prstGeom>
          <a:noFill/>
        </p:spPr>
      </p:pic>
      <p:pic>
        <p:nvPicPr>
          <p:cNvPr id="20486" name="Picture 6" descr="Картинки по запросу &quot;опята&quot;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3372" y="3717032"/>
            <a:ext cx="4420628" cy="273630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436096" y="652534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Ложные опята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4283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Съедобные грибы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Ядовитые грибы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артинки по запросу &quot;ложные лисички&quot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6912"/>
            <a:ext cx="4489140" cy="2587377"/>
          </a:xfrm>
          <a:prstGeom prst="rect">
            <a:avLst/>
          </a:prstGeom>
          <a:noFill/>
        </p:spPr>
      </p:pic>
      <p:pic>
        <p:nvPicPr>
          <p:cNvPr id="21508" name="Picture 4" descr="Картинки по запросу &quot;ложные лисички&quot;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556792"/>
            <a:ext cx="2598579" cy="400506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27584" y="537321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Лисичка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084168" y="566124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Ложная лисичка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88640"/>
            <a:ext cx="4355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Съедобные грибы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23520" y="188640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Ядовитые грибы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28826"/>
            <a:ext cx="777686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Сапротрофы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742950" indent="-742950">
              <a:buAutoNum type="arabicPeriod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Плесневые грибы:</a:t>
            </a:r>
          </a:p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мукор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Картинки по запросу &quot;мукор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3861" y="1916832"/>
            <a:ext cx="6612603" cy="428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и по запросу &quot;мукор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0"/>
            <a:ext cx="6732240" cy="6732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AutoShape 4" descr="Картинки по запросу &quot;пеницилл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Картинки по запросу &quot;пеницилл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81147"/>
            <a:ext cx="6048672" cy="56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987824" y="6028381"/>
            <a:ext cx="1383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err="1"/>
              <a:t>пеницилл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пеницилл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726194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артинки по запросу &quot;пеницилл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841352"/>
            <a:ext cx="9144000" cy="42683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и по запросу &quot;дрожжи клетк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8453807" cy="511455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354367" y="6165304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/>
              <a:t>дрожжи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&quot;головня гриб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66591"/>
            <a:ext cx="4802342" cy="3429000"/>
          </a:xfrm>
          <a:prstGeom prst="rect">
            <a:avLst/>
          </a:prstGeom>
          <a:noFill/>
        </p:spPr>
      </p:pic>
      <p:pic>
        <p:nvPicPr>
          <p:cNvPr id="3076" name="Picture 4" descr="Картинки по запросу &quot;головня гриб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591018"/>
            <a:ext cx="4355976" cy="326698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528" y="4581128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Головня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188640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3) Паразиты: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&quot;спорынья гриб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96000" cy="4067176"/>
          </a:xfrm>
          <a:prstGeom prst="rect">
            <a:avLst/>
          </a:prstGeom>
          <a:noFill/>
        </p:spPr>
      </p:pic>
      <p:pic>
        <p:nvPicPr>
          <p:cNvPr id="2052" name="Picture 4" descr="Картинки по запросу &quot;спорынья гриб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483006"/>
            <a:ext cx="4499992" cy="337499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1560" y="4653136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Спорынья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Характеристика грибов: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052736"/>
            <a:ext cx="41764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СХОДСТВО С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РАСТЕНИЯМИ:</a:t>
            </a:r>
          </a:p>
          <a:p>
            <a:pPr marL="457200" indent="-457200">
              <a:buAutoNum type="arabicParenR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Неподвижность</a:t>
            </a:r>
          </a:p>
          <a:p>
            <a:pPr marL="457200" indent="-457200">
              <a:buAutoNum type="arabicParenR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Ограниченный рост</a:t>
            </a:r>
          </a:p>
          <a:p>
            <a:pPr marL="457200" indent="-457200">
              <a:buAutoNum type="arabicParenR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Питание путем всасывания</a:t>
            </a:r>
          </a:p>
          <a:p>
            <a:pPr marL="457200" indent="-457200">
              <a:buAutoNum type="arabicParenR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Имеют клеточную стенку </a:t>
            </a:r>
          </a:p>
          <a:p>
            <a:pPr marL="457200" indent="-457200">
              <a:buAutoNum type="arabicParenR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Размножаются спорами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55976" y="1057997"/>
            <a:ext cx="424847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СХОДСТВО С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ЖИВОТНЫМИ:</a:t>
            </a:r>
          </a:p>
          <a:p>
            <a:pPr marL="457200" indent="-457200">
              <a:buAutoNum type="arabicParenR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Нет пластид</a:t>
            </a:r>
          </a:p>
          <a:p>
            <a:pPr marL="457200" indent="-457200">
              <a:buAutoNum type="arabicParenR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клеточной стенке есть хитин</a:t>
            </a:r>
          </a:p>
          <a:p>
            <a:pPr marL="457200" indent="-457200">
              <a:buAutoNum type="arabicParenR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Гетеротрофы по питанию</a:t>
            </a:r>
          </a:p>
          <a:p>
            <a:pPr marL="457200" indent="-457200">
              <a:buAutoNum type="arabicParenR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Запасное питательное вещество – гликоген</a:t>
            </a:r>
          </a:p>
          <a:p>
            <a:pPr marL="457200" indent="-457200">
              <a:buAutoNum type="arabicParenR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Продукт обмена - мочевина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77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трутовик гриб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66292" cy="3645024"/>
          </a:xfrm>
          <a:prstGeom prst="rect">
            <a:avLst/>
          </a:prstGeom>
          <a:noFill/>
        </p:spPr>
      </p:pic>
      <p:pic>
        <p:nvPicPr>
          <p:cNvPr id="1028" name="Picture 4" descr="Картинки по запросу &quot;трутовик гриб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266983"/>
            <a:ext cx="4788024" cy="359101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528" y="4221088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Трутовик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Картинки по запросу &quot;фитофтора гриб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057615" cy="3356992"/>
          </a:xfrm>
          <a:prstGeom prst="rect">
            <a:avLst/>
          </a:prstGeom>
          <a:noFill/>
        </p:spPr>
      </p:pic>
      <p:pic>
        <p:nvPicPr>
          <p:cNvPr id="31748" name="Picture 4" descr="Картинки по запросу &quot;фитофтора гриб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7376" y="3356993"/>
            <a:ext cx="4956624" cy="350100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5877272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Фитофтора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Картинки по запросу &quot;мучнистая роса гриб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4283968" cy="5709163"/>
          </a:xfrm>
          <a:prstGeom prst="rect">
            <a:avLst/>
          </a:prstGeom>
          <a:noFill/>
        </p:spPr>
      </p:pic>
      <p:pic>
        <p:nvPicPr>
          <p:cNvPr id="32770" name="Picture 2" descr="Картинки по запросу &quot;мучнистая роса гриб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4840" y="0"/>
            <a:ext cx="4869160" cy="486916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427984" y="5013176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Мучнистая роса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4) Хищники: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cf2.ppt-online.org/files2/slide/v/vEVfKr0gGOiA4zNBsSXFcmoeWCdUtqwQ16hIpk/slide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7353399" cy="550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80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6737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05064"/>
            <a:ext cx="5857875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4917777" cy="3688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08104" y="548680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Строение: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64088" y="1484784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Тело грибов 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мицелий (грибница)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36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6672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Питание: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myslide.ru/documents_7/db7a0cb297a2b6932b1cf37d55960162/img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31615"/>
            <a:ext cx="72008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04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артинки по запросу &quot;грибокорень&quot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575184"/>
            <a:ext cx="6624736" cy="62828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065" y="0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1). Симбиоз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и по запросу &quot;строение шляпки гриба&quot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4501616" cy="2851399"/>
          </a:xfrm>
          <a:prstGeom prst="rect">
            <a:avLst/>
          </a:prstGeom>
          <a:noFill/>
        </p:spPr>
      </p:pic>
      <p:pic>
        <p:nvPicPr>
          <p:cNvPr id="16388" name="Picture 4" descr="Картинки по запросу &quot;строение шляпки гриба&quot;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6124" y="1340768"/>
            <a:ext cx="4647877" cy="289483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036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Строение шляпки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93096"/>
            <a:ext cx="1693238" cy="182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 descr="Картинки по запросу &quot;строение шляпки гриба&quot;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3" y="4581128"/>
            <a:ext cx="2185258" cy="1638944"/>
          </a:xfrm>
          <a:prstGeom prst="rect">
            <a:avLst/>
          </a:prstGeom>
          <a:noFill/>
        </p:spPr>
      </p:pic>
      <p:pic>
        <p:nvPicPr>
          <p:cNvPr id="16393" name="Picture 9" descr="Картинки по запросу &quot;строение шляпки гриба&quot;&quot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4509120"/>
            <a:ext cx="2195736" cy="1740017"/>
          </a:xfrm>
          <a:prstGeom prst="rect">
            <a:avLst/>
          </a:prstGeom>
          <a:noFill/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4293096"/>
            <a:ext cx="1944216" cy="2051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Съедобные грибы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9992" y="0"/>
            <a:ext cx="4392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Ядовитые грибы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(двойник)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Картинки по запросу &quot;белый гриб&quot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4104456" cy="41044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594928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Белый гриб</a:t>
            </a:r>
            <a:endParaRPr lang="ru-RU" dirty="0"/>
          </a:p>
        </p:txBody>
      </p:sp>
      <p:sp>
        <p:nvSpPr>
          <p:cNvPr id="18436" name="AutoShape 4" descr="Картинки по запросу &quot;желчны гриб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Картинки по запросу &quot;желчны гриб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0" name="AutoShape 8" descr="Картинки по запросу &quot;желчны гриб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700808"/>
            <a:ext cx="3096344" cy="413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652120" y="594928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Желчный гриб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и по запросу &quot;шампиньон&quot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132856"/>
            <a:ext cx="4032448" cy="30243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544522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Шампиньон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620688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Съедобный гриб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4" descr="Картинки по запросу &quot;бледная белая поганка&quot;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132856"/>
            <a:ext cx="4067944" cy="304941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220072" y="548680"/>
            <a:ext cx="3923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Ядовитые грибы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4088" y="544522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Бледная поганка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102</TotalTime>
  <Words>120</Words>
  <Application>Microsoft Office PowerPoint</Application>
  <PresentationFormat>Экран (4:3)</PresentationFormat>
  <Paragraphs>57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Аптека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Ксения Сереброва</dc:creator>
  <cp:lastModifiedBy>User</cp:lastModifiedBy>
  <cp:revision>16</cp:revision>
  <dcterms:created xsi:type="dcterms:W3CDTF">2020-02-02T10:56:50Z</dcterms:created>
  <dcterms:modified xsi:type="dcterms:W3CDTF">2023-10-02T12:22:49Z</dcterms:modified>
</cp:coreProperties>
</file>