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2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5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7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0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9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0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53C6-45CD-4006-B304-26E4B66FD7F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A4E0-BBF9-43CD-9FD7-5A7F76668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6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6" descr="https://fsd.kopilkaurokov.ru/uploads/user_file_5714c5fedea16/img_user_file_5714c5fedea16_8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24000" y="1122362"/>
            <a:ext cx="9144000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https://fsd.kopilkaurokov.ru/uploads/user_file_5714c5fedea16/img_user_file_5714c5fedea16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2613" y="4747098"/>
            <a:ext cx="9980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</a:rPr>
              <a:t>Строение дерева</a:t>
            </a:r>
            <a:endParaRPr lang="ru-RU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3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рни дерева – его основа. Они кормят дерево, всасывая в себя растворенные в воде питательные вещества, а также удерживают его в вертикальном положении. Чем больше по размеру дерево, тем богаче его корневая систем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" y="0"/>
            <a:ext cx="12055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9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вол дерева – это как бы его корпус. По стволу проходят вверх все вещества, добытые корнями, от ствола же начинают отходить ветви. Важно отметить, что настоящее дерево имеет один ствол, а вот кустарники – несколько, пусть даже и крупных, ствол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5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тки деревьев – опора для листьев; именно на ветвях образуются почки, из которых потом появляются листочки и цветы. Внутри них также проходят питательные вещества. Со временем ветви становятся более широкими и твердыми (одревесневают), а от них появляются новые ветв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5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иства дерева – это орган, который позволяет дереву обмениваться веществами с окружающей средой. Благодаря листьям дерево поглощает из воздуха вредный для человека углекислый газ, здесь же из него под действием солнечных лучей образуются органические вещества, и через листья дерево выделяет наружу кислород, которым мы дыши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6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се листья и ветви дерева образуют его крону – пышную шапку, которая дает тень и укрывает нас от дожд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5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d.kopilkaurokov.ru/uploads/user_file_5714c5fedea16/img_user_file_5714c5fedea16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570" y="5369668"/>
            <a:ext cx="11569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83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2022-03-24T03:21:40Z</dcterms:created>
  <dcterms:modified xsi:type="dcterms:W3CDTF">2022-03-24T05:19:36Z</dcterms:modified>
</cp:coreProperties>
</file>