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Greatest Galleries of the World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5301208"/>
            <a:ext cx="2448272" cy="57606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Учитель английского языка: Перминова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27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Tretyakov Gallery</a:t>
            </a:r>
            <a:endParaRPr lang="en-US" dirty="0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132857"/>
            <a:ext cx="5616624" cy="406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766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The State Tretyakov Gallery </a:t>
            </a:r>
            <a:r>
              <a:rPr lang="en-US" dirty="0" smtClean="0"/>
              <a:t>is </a:t>
            </a:r>
            <a:r>
              <a:rPr lang="en-US" dirty="0"/>
              <a:t>an art gallery in Moscow, Russia, which is considered the foremost depository of Russian fine art in the world.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6558252" cy="357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51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Gallery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564904"/>
            <a:ext cx="5615602" cy="373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43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just"/>
            <a:r>
              <a:rPr lang="en-US" dirty="0" smtClean="0"/>
              <a:t>National Gallery was opened in 1824</a:t>
            </a:r>
          </a:p>
          <a:p>
            <a:pPr algn="just"/>
            <a:r>
              <a:rPr lang="en-US" dirty="0"/>
              <a:t>The National Gallery is an art museum in Trafalgar Square in the City of Westminster, in Central London, </a:t>
            </a:r>
            <a:r>
              <a:rPr lang="en-US" dirty="0" smtClean="0"/>
              <a:t>England.</a:t>
            </a:r>
          </a:p>
          <a:p>
            <a:pPr algn="just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37181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20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Louvre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2211828"/>
            <a:ext cx="6048671" cy="402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63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just"/>
            <a:r>
              <a:rPr lang="en-US" dirty="0"/>
              <a:t>The Louvre or the Louvre Museum is a national art museum in Paris, </a:t>
            </a:r>
            <a:r>
              <a:rPr lang="en-US" dirty="0" smtClean="0"/>
              <a:t>France</a:t>
            </a:r>
          </a:p>
          <a:p>
            <a:pPr algn="just"/>
            <a:r>
              <a:rPr lang="en-US" dirty="0"/>
              <a:t>The Louvre's painting collection is one of the richest in the world, representing all periods of European art up to the Revolutions of 1848.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35803"/>
            <a:ext cx="6164755" cy="352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00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Hermitage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564904"/>
            <a:ext cx="5435385" cy="361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2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The State Hermitage Museum </a:t>
            </a:r>
            <a:r>
              <a:rPr lang="en-US" dirty="0" smtClean="0"/>
              <a:t>is </a:t>
            </a:r>
            <a:r>
              <a:rPr lang="en-US" dirty="0"/>
              <a:t>a museum of art and culture in Saint Petersburg, Russia. It was founded in 1764 when Empress Catherine the Great acquired a collection of paintings from the Berlin merchant Johann Ernst </a:t>
            </a:r>
            <a:r>
              <a:rPr lang="en-US" dirty="0" err="1"/>
              <a:t>Gotzkowsky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2518"/>
            <a:ext cx="5112568" cy="34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6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Uffizi Gallery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536" y="2387860"/>
            <a:ext cx="6978823" cy="34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55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Florence, Italy_ The Uffizi Gallery - Rick Steves’ Europe Travel Guide - Travel Bi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39" y="332656"/>
            <a:ext cx="8403733" cy="5499819"/>
          </a:xfrm>
        </p:spPr>
      </p:pic>
    </p:spTree>
    <p:extLst>
      <p:ext uri="{BB962C8B-B14F-4D97-AF65-F5344CB8AC3E}">
        <p14:creationId xmlns:p14="http://schemas.microsoft.com/office/powerpoint/2010/main" val="12401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</TotalTime>
  <Words>159</Words>
  <Application>Microsoft Office PowerPoint</Application>
  <PresentationFormat>Экран (4:3)</PresentationFormat>
  <Paragraphs>13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Остин</vt:lpstr>
      <vt:lpstr>Greatest Galleries of the World</vt:lpstr>
      <vt:lpstr>National Gallery</vt:lpstr>
      <vt:lpstr>Презентация PowerPoint</vt:lpstr>
      <vt:lpstr>The Louvre</vt:lpstr>
      <vt:lpstr>Презентация PowerPoint</vt:lpstr>
      <vt:lpstr>The Hermitage</vt:lpstr>
      <vt:lpstr>Презентация PowerPoint</vt:lpstr>
      <vt:lpstr>The Uffizi Gallery</vt:lpstr>
      <vt:lpstr>Презентация PowerPoint</vt:lpstr>
      <vt:lpstr>Tretyakov Gallery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Greatest Galleries of the World</dc:title>
  <dc:creator>Пользователь</dc:creator>
  <cp:lastModifiedBy>Пользователь</cp:lastModifiedBy>
  <cp:revision>3</cp:revision>
  <dcterms:created xsi:type="dcterms:W3CDTF">2023-12-11T03:31:39Z</dcterms:created>
  <dcterms:modified xsi:type="dcterms:W3CDTF">2023-12-11T03:56:08Z</dcterms:modified>
</cp:coreProperties>
</file>