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9" r:id="rId2"/>
    <p:sldId id="312" r:id="rId3"/>
    <p:sldId id="323" r:id="rId4"/>
    <p:sldId id="315" r:id="rId5"/>
    <p:sldId id="317" r:id="rId6"/>
    <p:sldId id="322" r:id="rId7"/>
    <p:sldId id="329" r:id="rId8"/>
    <p:sldId id="336" r:id="rId9"/>
    <p:sldId id="337" r:id="rId10"/>
    <p:sldId id="314" r:id="rId11"/>
    <p:sldId id="338" r:id="rId12"/>
    <p:sldId id="339" r:id="rId13"/>
    <p:sldId id="340" r:id="rId14"/>
    <p:sldId id="341" r:id="rId15"/>
    <p:sldId id="319" r:id="rId16"/>
    <p:sldId id="33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7E4D52-A09D-4EC8-906A-E6B6A523DF5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89C4C16-468D-47F1-AAFD-1066DC1E587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Одним из приоритетных принципов дошкольного образования во ФГОС отмечена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поддержка детской инициативы в различных видах детской деятельности, в том числе в конструировании из различных материалов</a:t>
          </a:r>
          <a:endParaRPr lang="ru-RU" sz="1800" b="1" dirty="0">
            <a:solidFill>
              <a:schemeClr val="tx1"/>
            </a:solidFill>
          </a:endParaRPr>
        </a:p>
      </dgm:t>
    </dgm:pt>
    <dgm:pt modelId="{B63A75A9-8CD8-4A9F-8DF7-3B8B20ADCCE5}" type="parTrans" cxnId="{F3BD257E-F2F3-49E6-BF61-6D0607668201}">
      <dgm:prSet/>
      <dgm:spPr/>
      <dgm:t>
        <a:bodyPr/>
        <a:lstStyle/>
        <a:p>
          <a:endParaRPr lang="ru-RU"/>
        </a:p>
      </dgm:t>
    </dgm:pt>
    <dgm:pt modelId="{173A2AD1-E600-4948-956B-F562FABE49AA}" type="sibTrans" cxnId="{F3BD257E-F2F3-49E6-BF61-6D0607668201}">
      <dgm:prSet/>
      <dgm:spPr/>
      <dgm:t>
        <a:bodyPr/>
        <a:lstStyle/>
        <a:p>
          <a:endParaRPr lang="ru-RU"/>
        </a:p>
      </dgm:t>
    </dgm:pt>
    <dgm:pt modelId="{FAFC97A2-5573-4D42-A942-8BA9B8FAD68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Конструктор Лего 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обладает огромной популярностью у детей во всем мире</a:t>
          </a:r>
          <a:endParaRPr lang="ru-RU" sz="1800" dirty="0">
            <a:solidFill>
              <a:schemeClr val="tx1"/>
            </a:solidFill>
          </a:endParaRPr>
        </a:p>
      </dgm:t>
    </dgm:pt>
    <dgm:pt modelId="{8A2CB4CB-DA16-49F3-8AAF-A6BBC614A9DE}" type="parTrans" cxnId="{C950AA28-87E5-4811-AC8F-005091E17A26}">
      <dgm:prSet/>
      <dgm:spPr/>
      <dgm:t>
        <a:bodyPr/>
        <a:lstStyle/>
        <a:p>
          <a:endParaRPr lang="ru-RU"/>
        </a:p>
      </dgm:t>
    </dgm:pt>
    <dgm:pt modelId="{CE1D6D94-20BF-470D-AF76-9FD5DB4E89C1}" type="sibTrans" cxnId="{C950AA28-87E5-4811-AC8F-005091E17A26}">
      <dgm:prSet/>
      <dgm:spPr/>
      <dgm:t>
        <a:bodyPr/>
        <a:lstStyle/>
        <a:p>
          <a:endParaRPr lang="ru-RU"/>
        </a:p>
      </dgm:t>
    </dgm:pt>
    <dgm:pt modelId="{AFD81CE6-9695-4021-A190-9EA8FCFD9CA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Л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его-технология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- 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объединяет элементы игры с экспериментированием</a:t>
          </a:r>
          <a:endParaRPr lang="ru-RU" sz="1800" dirty="0">
            <a:solidFill>
              <a:schemeClr val="tx1"/>
            </a:solidFill>
          </a:endParaRPr>
        </a:p>
      </dgm:t>
    </dgm:pt>
    <dgm:pt modelId="{5ACBFC77-3978-4E13-A0BC-39B5A337EB73}" type="parTrans" cxnId="{7BF0DFFC-08C0-4B06-83B1-70DE3CE4E50A}">
      <dgm:prSet/>
      <dgm:spPr/>
      <dgm:t>
        <a:bodyPr/>
        <a:lstStyle/>
        <a:p>
          <a:endParaRPr lang="ru-RU"/>
        </a:p>
      </dgm:t>
    </dgm:pt>
    <dgm:pt modelId="{4D53C1E8-E16E-4E26-8954-94FEC42617DA}" type="sibTrans" cxnId="{7BF0DFFC-08C0-4B06-83B1-70DE3CE4E50A}">
      <dgm:prSet/>
      <dgm:spPr/>
      <dgm:t>
        <a:bodyPr/>
        <a:lstStyle/>
        <a:p>
          <a:endParaRPr lang="ru-RU"/>
        </a:p>
      </dgm:t>
    </dgm:pt>
    <dgm:pt modelId="{C19DDA1D-8FDF-47FB-8EA5-DF00671E651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/>
          </a:r>
          <a:br>
            <a:rPr lang="ru-RU" sz="18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</a:b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Лего-технология 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– средство развивающего обучения, стимулирует познавательную деятельность дошкольников, способствует воспитанию социально активной личности с высокой степенью свободы мышления, развития самостоятельности,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способности решать любые задачи творчески</a:t>
          </a:r>
          <a:endParaRPr lang="ru-RU" sz="1800" dirty="0" smtClean="0">
            <a:solidFill>
              <a:schemeClr val="tx1"/>
            </a:solidFill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chemeClr val="tx1"/>
            </a:solidFill>
          </a:endParaRPr>
        </a:p>
      </dgm:t>
    </dgm:pt>
    <dgm:pt modelId="{8E3B693C-2E03-4CEB-A78E-9A146AE0FE6A}" type="parTrans" cxnId="{40BCCC4B-65D3-4B99-8A3C-A8C3163EE97A}">
      <dgm:prSet/>
      <dgm:spPr/>
      <dgm:t>
        <a:bodyPr/>
        <a:lstStyle/>
        <a:p>
          <a:endParaRPr lang="ru-RU"/>
        </a:p>
      </dgm:t>
    </dgm:pt>
    <dgm:pt modelId="{27D40119-AF32-4998-90BE-7FB3347714F0}" type="sibTrans" cxnId="{40BCCC4B-65D3-4B99-8A3C-A8C3163EE97A}">
      <dgm:prSet/>
      <dgm:spPr/>
      <dgm:t>
        <a:bodyPr/>
        <a:lstStyle/>
        <a:p>
          <a:endParaRPr lang="ru-RU"/>
        </a:p>
      </dgm:t>
    </dgm:pt>
    <dgm:pt modelId="{A092822D-BDC3-429E-9170-851E36C3790B}" type="pres">
      <dgm:prSet presAssocID="{B97E4D52-A09D-4EC8-906A-E6B6A523DF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9A55E5-35B9-42E7-AFD3-8238951CD89C}" type="pres">
      <dgm:prSet presAssocID="{989C4C16-468D-47F1-AAFD-1066DC1E5871}" presName="parentLin" presStyleCnt="0"/>
      <dgm:spPr/>
    </dgm:pt>
    <dgm:pt modelId="{ACA37402-17F8-4893-94BF-5964EB19A6F9}" type="pres">
      <dgm:prSet presAssocID="{989C4C16-468D-47F1-AAFD-1066DC1E587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EAC7BAA-8218-4D8A-B4F3-0C7812315713}" type="pres">
      <dgm:prSet presAssocID="{989C4C16-468D-47F1-AAFD-1066DC1E5871}" presName="parentText" presStyleLbl="node1" presStyleIdx="0" presStyleCnt="4" custScaleX="1354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99903-1FBD-411C-8A09-3C12AEFB4BB4}" type="pres">
      <dgm:prSet presAssocID="{989C4C16-468D-47F1-AAFD-1066DC1E5871}" presName="negativeSpace" presStyleCnt="0"/>
      <dgm:spPr/>
    </dgm:pt>
    <dgm:pt modelId="{1BF8FCE7-7FF5-4021-844B-3FA72B144258}" type="pres">
      <dgm:prSet presAssocID="{989C4C16-468D-47F1-AAFD-1066DC1E5871}" presName="childText" presStyleLbl="conFgAcc1" presStyleIdx="0" presStyleCnt="4">
        <dgm:presLayoutVars>
          <dgm:bulletEnabled val="1"/>
        </dgm:presLayoutVars>
      </dgm:prSet>
      <dgm:spPr/>
    </dgm:pt>
    <dgm:pt modelId="{8E9CEE73-2C37-4B95-AA3B-327C3F0098CC}" type="pres">
      <dgm:prSet presAssocID="{173A2AD1-E600-4948-956B-F562FABE49AA}" presName="spaceBetweenRectangles" presStyleCnt="0"/>
      <dgm:spPr/>
    </dgm:pt>
    <dgm:pt modelId="{2FDD59B6-A820-4887-A66C-B65D97C51927}" type="pres">
      <dgm:prSet presAssocID="{FAFC97A2-5573-4D42-A942-8BA9B8FAD687}" presName="parentLin" presStyleCnt="0"/>
      <dgm:spPr/>
    </dgm:pt>
    <dgm:pt modelId="{73398344-B2E3-4B5B-AECA-3121BBBC29AA}" type="pres">
      <dgm:prSet presAssocID="{FAFC97A2-5573-4D42-A942-8BA9B8FAD68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7E64E22-483B-4044-8614-1947D4A83B9E}" type="pres">
      <dgm:prSet presAssocID="{FAFC97A2-5573-4D42-A942-8BA9B8FAD687}" presName="parentText" presStyleLbl="node1" presStyleIdx="1" presStyleCnt="4" custScaleX="136009" custLinFactNeighborX="16042" custLinFactNeighborY="-70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AF454-96AB-4BAB-A9E8-64292D335C2A}" type="pres">
      <dgm:prSet presAssocID="{FAFC97A2-5573-4D42-A942-8BA9B8FAD687}" presName="negativeSpace" presStyleCnt="0"/>
      <dgm:spPr/>
    </dgm:pt>
    <dgm:pt modelId="{EE17E350-BE26-43E4-8BFC-FFCA41FE533E}" type="pres">
      <dgm:prSet presAssocID="{FAFC97A2-5573-4D42-A942-8BA9B8FAD687}" presName="childText" presStyleLbl="conFgAcc1" presStyleIdx="1" presStyleCnt="4">
        <dgm:presLayoutVars>
          <dgm:bulletEnabled val="1"/>
        </dgm:presLayoutVars>
      </dgm:prSet>
      <dgm:spPr/>
    </dgm:pt>
    <dgm:pt modelId="{31A78B59-A1CB-484D-BBF8-A62CE173F887}" type="pres">
      <dgm:prSet presAssocID="{CE1D6D94-20BF-470D-AF76-9FD5DB4E89C1}" presName="spaceBetweenRectangles" presStyleCnt="0"/>
      <dgm:spPr/>
    </dgm:pt>
    <dgm:pt modelId="{7AF25029-AC6C-4A01-BD67-2737D25065EA}" type="pres">
      <dgm:prSet presAssocID="{AFD81CE6-9695-4021-A190-9EA8FCFD9CA8}" presName="parentLin" presStyleCnt="0"/>
      <dgm:spPr/>
    </dgm:pt>
    <dgm:pt modelId="{D6195A0F-D596-4179-9218-61FB14ACD3C9}" type="pres">
      <dgm:prSet presAssocID="{AFD81CE6-9695-4021-A190-9EA8FCFD9CA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9416C48-866C-4690-8A83-48DFDEB27D2A}" type="pres">
      <dgm:prSet presAssocID="{AFD81CE6-9695-4021-A190-9EA8FCFD9CA8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E06F8-BB0F-47E8-ADFC-FE8EB65873A0}" type="pres">
      <dgm:prSet presAssocID="{AFD81CE6-9695-4021-A190-9EA8FCFD9CA8}" presName="negativeSpace" presStyleCnt="0"/>
      <dgm:spPr/>
    </dgm:pt>
    <dgm:pt modelId="{9BA1B354-80D1-43F2-B9A6-E5112CD23B68}" type="pres">
      <dgm:prSet presAssocID="{AFD81CE6-9695-4021-A190-9EA8FCFD9CA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6863C-0A32-4FE7-A78E-E92E53B6DED8}" type="pres">
      <dgm:prSet presAssocID="{4D53C1E8-E16E-4E26-8954-94FEC42617DA}" presName="spaceBetweenRectangles" presStyleCnt="0"/>
      <dgm:spPr/>
    </dgm:pt>
    <dgm:pt modelId="{5EF8C5A2-91F1-4AEC-8AFE-8C965A71CEAE}" type="pres">
      <dgm:prSet presAssocID="{C19DDA1D-8FDF-47FB-8EA5-DF00671E651B}" presName="parentLin" presStyleCnt="0"/>
      <dgm:spPr/>
    </dgm:pt>
    <dgm:pt modelId="{3FA5E01C-2096-4A32-B119-1366B09B5D83}" type="pres">
      <dgm:prSet presAssocID="{C19DDA1D-8FDF-47FB-8EA5-DF00671E651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6AC09B3-D020-49F0-BBD6-B62E71DE98E3}" type="pres">
      <dgm:prSet presAssocID="{C19DDA1D-8FDF-47FB-8EA5-DF00671E651B}" presName="parentText" presStyleLbl="node1" presStyleIdx="3" presStyleCnt="4" custScaleX="142857" custScaleY="1287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BE321-233E-439D-A450-599ABC622E6E}" type="pres">
      <dgm:prSet presAssocID="{C19DDA1D-8FDF-47FB-8EA5-DF00671E651B}" presName="negativeSpace" presStyleCnt="0"/>
      <dgm:spPr/>
    </dgm:pt>
    <dgm:pt modelId="{3C0A6FBA-B858-4B51-A9D7-AAD3E3156824}" type="pres">
      <dgm:prSet presAssocID="{C19DDA1D-8FDF-47FB-8EA5-DF00671E651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8B9B924-1DA4-469B-BD20-7936B2E6C9B0}" type="presOf" srcId="{AFD81CE6-9695-4021-A190-9EA8FCFD9CA8}" destId="{19416C48-866C-4690-8A83-48DFDEB27D2A}" srcOrd="1" destOrd="0" presId="urn:microsoft.com/office/officeart/2005/8/layout/list1"/>
    <dgm:cxn modelId="{C950AA28-87E5-4811-AC8F-005091E17A26}" srcId="{B97E4D52-A09D-4EC8-906A-E6B6A523DF5E}" destId="{FAFC97A2-5573-4D42-A942-8BA9B8FAD687}" srcOrd="1" destOrd="0" parTransId="{8A2CB4CB-DA16-49F3-8AAF-A6BBC614A9DE}" sibTransId="{CE1D6D94-20BF-470D-AF76-9FD5DB4E89C1}"/>
    <dgm:cxn modelId="{4544B807-2CFB-4371-95FE-8DA0E85A2DDF}" type="presOf" srcId="{B97E4D52-A09D-4EC8-906A-E6B6A523DF5E}" destId="{A092822D-BDC3-429E-9170-851E36C3790B}" srcOrd="0" destOrd="0" presId="urn:microsoft.com/office/officeart/2005/8/layout/list1"/>
    <dgm:cxn modelId="{D2EF3CA1-F060-4EAF-B34F-25ADD76C419F}" type="presOf" srcId="{C19DDA1D-8FDF-47FB-8EA5-DF00671E651B}" destId="{D6AC09B3-D020-49F0-BBD6-B62E71DE98E3}" srcOrd="1" destOrd="0" presId="urn:microsoft.com/office/officeart/2005/8/layout/list1"/>
    <dgm:cxn modelId="{5354EBCA-B740-4225-9018-0A8AFA8614BE}" type="presOf" srcId="{FAFC97A2-5573-4D42-A942-8BA9B8FAD687}" destId="{73398344-B2E3-4B5B-AECA-3121BBBC29AA}" srcOrd="0" destOrd="0" presId="urn:microsoft.com/office/officeart/2005/8/layout/list1"/>
    <dgm:cxn modelId="{7A03956D-7CEC-40E6-8440-85501642C848}" type="presOf" srcId="{989C4C16-468D-47F1-AAFD-1066DC1E5871}" destId="{ACA37402-17F8-4893-94BF-5964EB19A6F9}" srcOrd="0" destOrd="0" presId="urn:microsoft.com/office/officeart/2005/8/layout/list1"/>
    <dgm:cxn modelId="{F3BD257E-F2F3-49E6-BF61-6D0607668201}" srcId="{B97E4D52-A09D-4EC8-906A-E6B6A523DF5E}" destId="{989C4C16-468D-47F1-AAFD-1066DC1E5871}" srcOrd="0" destOrd="0" parTransId="{B63A75A9-8CD8-4A9F-8DF7-3B8B20ADCCE5}" sibTransId="{173A2AD1-E600-4948-956B-F562FABE49AA}"/>
    <dgm:cxn modelId="{4DBD0C7E-7821-405F-9DB7-0F5A0EC10E3A}" type="presOf" srcId="{C19DDA1D-8FDF-47FB-8EA5-DF00671E651B}" destId="{3FA5E01C-2096-4A32-B119-1366B09B5D83}" srcOrd="0" destOrd="0" presId="urn:microsoft.com/office/officeart/2005/8/layout/list1"/>
    <dgm:cxn modelId="{D7F210FE-89C1-45BC-BC20-85B75F8C24D8}" type="presOf" srcId="{989C4C16-468D-47F1-AAFD-1066DC1E5871}" destId="{EEAC7BAA-8218-4D8A-B4F3-0C7812315713}" srcOrd="1" destOrd="0" presId="urn:microsoft.com/office/officeart/2005/8/layout/list1"/>
    <dgm:cxn modelId="{40BCCC4B-65D3-4B99-8A3C-A8C3163EE97A}" srcId="{B97E4D52-A09D-4EC8-906A-E6B6A523DF5E}" destId="{C19DDA1D-8FDF-47FB-8EA5-DF00671E651B}" srcOrd="3" destOrd="0" parTransId="{8E3B693C-2E03-4CEB-A78E-9A146AE0FE6A}" sibTransId="{27D40119-AF32-4998-90BE-7FB3347714F0}"/>
    <dgm:cxn modelId="{DA7FDFD7-FF19-4043-8442-4EE46F88E961}" type="presOf" srcId="{FAFC97A2-5573-4D42-A942-8BA9B8FAD687}" destId="{F7E64E22-483B-4044-8614-1947D4A83B9E}" srcOrd="1" destOrd="0" presId="urn:microsoft.com/office/officeart/2005/8/layout/list1"/>
    <dgm:cxn modelId="{7BF0DFFC-08C0-4B06-83B1-70DE3CE4E50A}" srcId="{B97E4D52-A09D-4EC8-906A-E6B6A523DF5E}" destId="{AFD81CE6-9695-4021-A190-9EA8FCFD9CA8}" srcOrd="2" destOrd="0" parTransId="{5ACBFC77-3978-4E13-A0BC-39B5A337EB73}" sibTransId="{4D53C1E8-E16E-4E26-8954-94FEC42617DA}"/>
    <dgm:cxn modelId="{F981D2AE-351D-4A0F-BDD5-B0E277C91A50}" type="presOf" srcId="{AFD81CE6-9695-4021-A190-9EA8FCFD9CA8}" destId="{D6195A0F-D596-4179-9218-61FB14ACD3C9}" srcOrd="0" destOrd="0" presId="urn:microsoft.com/office/officeart/2005/8/layout/list1"/>
    <dgm:cxn modelId="{6651C379-03EA-4599-AA5B-DAE16ACEB4D3}" type="presParOf" srcId="{A092822D-BDC3-429E-9170-851E36C3790B}" destId="{6A9A55E5-35B9-42E7-AFD3-8238951CD89C}" srcOrd="0" destOrd="0" presId="urn:microsoft.com/office/officeart/2005/8/layout/list1"/>
    <dgm:cxn modelId="{B17AC0F9-CBC2-441D-84EB-BD2367F8C58D}" type="presParOf" srcId="{6A9A55E5-35B9-42E7-AFD3-8238951CD89C}" destId="{ACA37402-17F8-4893-94BF-5964EB19A6F9}" srcOrd="0" destOrd="0" presId="urn:microsoft.com/office/officeart/2005/8/layout/list1"/>
    <dgm:cxn modelId="{C73FDB7B-22BA-41C4-BE4C-5CDE73EF1EDB}" type="presParOf" srcId="{6A9A55E5-35B9-42E7-AFD3-8238951CD89C}" destId="{EEAC7BAA-8218-4D8A-B4F3-0C7812315713}" srcOrd="1" destOrd="0" presId="urn:microsoft.com/office/officeart/2005/8/layout/list1"/>
    <dgm:cxn modelId="{39B38FA6-43B7-4A74-94D2-EE9F0E7F18B4}" type="presParOf" srcId="{A092822D-BDC3-429E-9170-851E36C3790B}" destId="{9B999903-1FBD-411C-8A09-3C12AEFB4BB4}" srcOrd="1" destOrd="0" presId="urn:microsoft.com/office/officeart/2005/8/layout/list1"/>
    <dgm:cxn modelId="{674D6FF8-C638-43F9-B95A-6756A61C7991}" type="presParOf" srcId="{A092822D-BDC3-429E-9170-851E36C3790B}" destId="{1BF8FCE7-7FF5-4021-844B-3FA72B144258}" srcOrd="2" destOrd="0" presId="urn:microsoft.com/office/officeart/2005/8/layout/list1"/>
    <dgm:cxn modelId="{E94E4907-62BA-4647-B20E-32853BAFACB8}" type="presParOf" srcId="{A092822D-BDC3-429E-9170-851E36C3790B}" destId="{8E9CEE73-2C37-4B95-AA3B-327C3F0098CC}" srcOrd="3" destOrd="0" presId="urn:microsoft.com/office/officeart/2005/8/layout/list1"/>
    <dgm:cxn modelId="{FF77D256-89EB-4A1D-A1A7-4400773A0FF5}" type="presParOf" srcId="{A092822D-BDC3-429E-9170-851E36C3790B}" destId="{2FDD59B6-A820-4887-A66C-B65D97C51927}" srcOrd="4" destOrd="0" presId="urn:microsoft.com/office/officeart/2005/8/layout/list1"/>
    <dgm:cxn modelId="{D54CAD67-92D7-43D1-BBED-1111E81C2352}" type="presParOf" srcId="{2FDD59B6-A820-4887-A66C-B65D97C51927}" destId="{73398344-B2E3-4B5B-AECA-3121BBBC29AA}" srcOrd="0" destOrd="0" presId="urn:microsoft.com/office/officeart/2005/8/layout/list1"/>
    <dgm:cxn modelId="{45C21016-0467-4E93-BA50-12BE98A86820}" type="presParOf" srcId="{2FDD59B6-A820-4887-A66C-B65D97C51927}" destId="{F7E64E22-483B-4044-8614-1947D4A83B9E}" srcOrd="1" destOrd="0" presId="urn:microsoft.com/office/officeart/2005/8/layout/list1"/>
    <dgm:cxn modelId="{BCCA1984-6C11-4218-8E91-F409807DE1FE}" type="presParOf" srcId="{A092822D-BDC3-429E-9170-851E36C3790B}" destId="{EAFAF454-96AB-4BAB-A9E8-64292D335C2A}" srcOrd="5" destOrd="0" presId="urn:microsoft.com/office/officeart/2005/8/layout/list1"/>
    <dgm:cxn modelId="{311DA81D-65A7-410B-85D8-63F10CFBDBD0}" type="presParOf" srcId="{A092822D-BDC3-429E-9170-851E36C3790B}" destId="{EE17E350-BE26-43E4-8BFC-FFCA41FE533E}" srcOrd="6" destOrd="0" presId="urn:microsoft.com/office/officeart/2005/8/layout/list1"/>
    <dgm:cxn modelId="{F53B6678-84FD-4B32-87EB-B290DAB9C7F3}" type="presParOf" srcId="{A092822D-BDC3-429E-9170-851E36C3790B}" destId="{31A78B59-A1CB-484D-BBF8-A62CE173F887}" srcOrd="7" destOrd="0" presId="urn:microsoft.com/office/officeart/2005/8/layout/list1"/>
    <dgm:cxn modelId="{B9BAF5F9-21BD-49FA-B025-91E5590D44A7}" type="presParOf" srcId="{A092822D-BDC3-429E-9170-851E36C3790B}" destId="{7AF25029-AC6C-4A01-BD67-2737D25065EA}" srcOrd="8" destOrd="0" presId="urn:microsoft.com/office/officeart/2005/8/layout/list1"/>
    <dgm:cxn modelId="{6DE8E626-C483-4E04-A9D7-8E423B5CD717}" type="presParOf" srcId="{7AF25029-AC6C-4A01-BD67-2737D25065EA}" destId="{D6195A0F-D596-4179-9218-61FB14ACD3C9}" srcOrd="0" destOrd="0" presId="urn:microsoft.com/office/officeart/2005/8/layout/list1"/>
    <dgm:cxn modelId="{994B7265-0F7A-4737-A4FD-88FC396B676C}" type="presParOf" srcId="{7AF25029-AC6C-4A01-BD67-2737D25065EA}" destId="{19416C48-866C-4690-8A83-48DFDEB27D2A}" srcOrd="1" destOrd="0" presId="urn:microsoft.com/office/officeart/2005/8/layout/list1"/>
    <dgm:cxn modelId="{2FCA376D-0937-465F-A00D-55D7E1561992}" type="presParOf" srcId="{A092822D-BDC3-429E-9170-851E36C3790B}" destId="{A3AE06F8-BB0F-47E8-ADFC-FE8EB65873A0}" srcOrd="9" destOrd="0" presId="urn:microsoft.com/office/officeart/2005/8/layout/list1"/>
    <dgm:cxn modelId="{2D8699B5-75C8-4F4F-BCDB-844A191258F3}" type="presParOf" srcId="{A092822D-BDC3-429E-9170-851E36C3790B}" destId="{9BA1B354-80D1-43F2-B9A6-E5112CD23B68}" srcOrd="10" destOrd="0" presId="urn:microsoft.com/office/officeart/2005/8/layout/list1"/>
    <dgm:cxn modelId="{09217933-10BF-4337-BA2F-60AC21B92797}" type="presParOf" srcId="{A092822D-BDC3-429E-9170-851E36C3790B}" destId="{A436863C-0A32-4FE7-A78E-E92E53B6DED8}" srcOrd="11" destOrd="0" presId="urn:microsoft.com/office/officeart/2005/8/layout/list1"/>
    <dgm:cxn modelId="{686DD7F2-02C0-46A4-B7C2-8083976F273E}" type="presParOf" srcId="{A092822D-BDC3-429E-9170-851E36C3790B}" destId="{5EF8C5A2-91F1-4AEC-8AFE-8C965A71CEAE}" srcOrd="12" destOrd="0" presId="urn:microsoft.com/office/officeart/2005/8/layout/list1"/>
    <dgm:cxn modelId="{4733CAB4-0B26-4C71-8C22-F510B6052EE8}" type="presParOf" srcId="{5EF8C5A2-91F1-4AEC-8AFE-8C965A71CEAE}" destId="{3FA5E01C-2096-4A32-B119-1366B09B5D83}" srcOrd="0" destOrd="0" presId="urn:microsoft.com/office/officeart/2005/8/layout/list1"/>
    <dgm:cxn modelId="{9D6459F0-3E92-4518-B247-C2686BC52A17}" type="presParOf" srcId="{5EF8C5A2-91F1-4AEC-8AFE-8C965A71CEAE}" destId="{D6AC09B3-D020-49F0-BBD6-B62E71DE98E3}" srcOrd="1" destOrd="0" presId="urn:microsoft.com/office/officeart/2005/8/layout/list1"/>
    <dgm:cxn modelId="{5E8BFF0D-5067-463D-8897-966BA6BC4E0A}" type="presParOf" srcId="{A092822D-BDC3-429E-9170-851E36C3790B}" destId="{D24BE321-233E-439D-A450-599ABC622E6E}" srcOrd="13" destOrd="0" presId="urn:microsoft.com/office/officeart/2005/8/layout/list1"/>
    <dgm:cxn modelId="{6F724EB2-AAC8-4206-A4B0-0CE335EF8308}" type="presParOf" srcId="{A092822D-BDC3-429E-9170-851E36C3790B}" destId="{3C0A6FBA-B858-4B51-A9D7-AAD3E315682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077CA7-3443-4CAE-BE9E-DC5D8A2FF8C9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4767EC6-80B6-4924-BD29-83099A0CD9AF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610D58A-971C-4D95-A1E9-AC6D58883B15}" type="parTrans" cxnId="{2F6369A2-83B6-451E-A39A-03CB6E16DA87}">
      <dgm:prSet/>
      <dgm:spPr/>
      <dgm:t>
        <a:bodyPr/>
        <a:lstStyle/>
        <a:p>
          <a:endParaRPr lang="ru-RU"/>
        </a:p>
      </dgm:t>
    </dgm:pt>
    <dgm:pt modelId="{EE273232-975E-40D7-8710-1162FBB2679F}" type="sibTrans" cxnId="{2F6369A2-83B6-451E-A39A-03CB6E16DA87}">
      <dgm:prSet/>
      <dgm:spPr/>
      <dgm:t>
        <a:bodyPr/>
        <a:lstStyle/>
        <a:p>
          <a:endParaRPr lang="ru-RU"/>
        </a:p>
      </dgm:t>
    </dgm:pt>
    <dgm:pt modelId="{05D86D5E-F9FA-4B1B-A0CB-293A31DCA9D2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1F08CDA-76F9-47F9-89CB-A290EE0C400A}" type="parTrans" cxnId="{D5425B08-1575-4C3A-9053-B7499F18D51C}">
      <dgm:prSet/>
      <dgm:spPr/>
      <dgm:t>
        <a:bodyPr/>
        <a:lstStyle/>
        <a:p>
          <a:endParaRPr lang="ru-RU"/>
        </a:p>
      </dgm:t>
    </dgm:pt>
    <dgm:pt modelId="{43CE450A-6EED-48E7-B708-EBDD8F8FCB19}" type="sibTrans" cxnId="{D5425B08-1575-4C3A-9053-B7499F18D51C}">
      <dgm:prSet/>
      <dgm:spPr/>
      <dgm:t>
        <a:bodyPr/>
        <a:lstStyle/>
        <a:p>
          <a:endParaRPr lang="ru-RU"/>
        </a:p>
      </dgm:t>
    </dgm:pt>
    <dgm:pt modelId="{86F129BD-FC73-4C0B-97AB-A1DE11D9B493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1DA4C2F-97A7-46DA-BC8A-908208C06777}" type="parTrans" cxnId="{39EA42B5-BC23-4C54-A68F-2CB29177E0A3}">
      <dgm:prSet/>
      <dgm:spPr/>
      <dgm:t>
        <a:bodyPr/>
        <a:lstStyle/>
        <a:p>
          <a:endParaRPr lang="ru-RU"/>
        </a:p>
      </dgm:t>
    </dgm:pt>
    <dgm:pt modelId="{C01C83C3-E9A3-43AC-9305-A2D8686FAB0E}" type="sibTrans" cxnId="{39EA42B5-BC23-4C54-A68F-2CB29177E0A3}">
      <dgm:prSet/>
      <dgm:spPr/>
      <dgm:t>
        <a:bodyPr/>
        <a:lstStyle/>
        <a:p>
          <a:endParaRPr lang="ru-RU"/>
        </a:p>
      </dgm:t>
    </dgm:pt>
    <dgm:pt modelId="{2784A759-3BF8-42F2-BFBB-B8B84B936A99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5CC4FE78-0431-4835-8744-A78CD83584FD}" type="parTrans" cxnId="{74D4993C-246F-471E-BD32-0F2664B9BCD0}">
      <dgm:prSet/>
      <dgm:spPr/>
      <dgm:t>
        <a:bodyPr/>
        <a:lstStyle/>
        <a:p>
          <a:endParaRPr lang="ru-RU"/>
        </a:p>
      </dgm:t>
    </dgm:pt>
    <dgm:pt modelId="{86656614-568F-4049-8674-74024B779EC4}" type="sibTrans" cxnId="{74D4993C-246F-471E-BD32-0F2664B9BCD0}">
      <dgm:prSet/>
      <dgm:spPr/>
      <dgm:t>
        <a:bodyPr/>
        <a:lstStyle/>
        <a:p>
          <a:endParaRPr lang="ru-RU"/>
        </a:p>
      </dgm:t>
    </dgm:pt>
    <dgm:pt modelId="{A5097A4F-F388-4B1F-9E7B-F3E376D21F37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EE6E122D-D81C-4157-AD8E-C53905ED325D}" type="parTrans" cxnId="{CBC8A94D-8BA9-46D8-A625-00D3B0FD9A8F}">
      <dgm:prSet/>
      <dgm:spPr/>
      <dgm:t>
        <a:bodyPr/>
        <a:lstStyle/>
        <a:p>
          <a:endParaRPr lang="ru-RU"/>
        </a:p>
      </dgm:t>
    </dgm:pt>
    <dgm:pt modelId="{58B3F611-50C6-40A7-AC93-7278DF9AA259}" type="sibTrans" cxnId="{CBC8A94D-8BA9-46D8-A625-00D3B0FD9A8F}">
      <dgm:prSet/>
      <dgm:spPr/>
      <dgm:t>
        <a:bodyPr/>
        <a:lstStyle/>
        <a:p>
          <a:endParaRPr lang="ru-RU"/>
        </a:p>
      </dgm:t>
    </dgm:pt>
    <dgm:pt modelId="{952B5B70-6248-4F41-A60D-A44729B6F35B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80D13A9E-5260-43E9-8D78-40EFAE2A901B}" type="parTrans" cxnId="{ACCC2808-533F-4E36-97A9-DA0E616D65A0}">
      <dgm:prSet/>
      <dgm:spPr/>
      <dgm:t>
        <a:bodyPr/>
        <a:lstStyle/>
        <a:p>
          <a:endParaRPr lang="ru-RU"/>
        </a:p>
      </dgm:t>
    </dgm:pt>
    <dgm:pt modelId="{AA3B5249-4261-449D-93DC-AD1B28ABDE29}" type="sibTrans" cxnId="{ACCC2808-533F-4E36-97A9-DA0E616D65A0}">
      <dgm:prSet/>
      <dgm:spPr/>
      <dgm:t>
        <a:bodyPr/>
        <a:lstStyle/>
        <a:p>
          <a:endParaRPr lang="ru-RU"/>
        </a:p>
      </dgm:t>
    </dgm:pt>
    <dgm:pt modelId="{CE95731C-FB1A-43A0-A6ED-D3F1789B3ED5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DA4C25F4-4777-48D5-90DD-797D3969CDEF}" type="parTrans" cxnId="{C8D22CB0-DFF4-46EA-8AAB-6F79186B3153}">
      <dgm:prSet/>
      <dgm:spPr/>
      <dgm:t>
        <a:bodyPr/>
        <a:lstStyle/>
        <a:p>
          <a:endParaRPr lang="ru-RU"/>
        </a:p>
      </dgm:t>
    </dgm:pt>
    <dgm:pt modelId="{10CBE2F0-7492-4FD7-A29C-D0D61B95DC0A}" type="sibTrans" cxnId="{C8D22CB0-DFF4-46EA-8AAB-6F79186B3153}">
      <dgm:prSet/>
      <dgm:spPr/>
      <dgm:t>
        <a:bodyPr/>
        <a:lstStyle/>
        <a:p>
          <a:endParaRPr lang="ru-RU"/>
        </a:p>
      </dgm:t>
    </dgm:pt>
    <dgm:pt modelId="{B968D700-7477-48C7-ACA5-5B988205DD3B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обеспечение успеха в начале работы по конструированию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C2E8A43-70C0-4BA4-8F92-D204494FD05C}" type="parTrans" cxnId="{BF0673F2-1386-4409-8388-3FC90D90EF90}">
      <dgm:prSet/>
      <dgm:spPr/>
      <dgm:t>
        <a:bodyPr/>
        <a:lstStyle/>
        <a:p>
          <a:endParaRPr lang="ru-RU"/>
        </a:p>
      </dgm:t>
    </dgm:pt>
    <dgm:pt modelId="{32045935-221A-4434-B8C8-237EE3DE06A6}" type="sibTrans" cxnId="{BF0673F2-1386-4409-8388-3FC90D90EF90}">
      <dgm:prSet/>
      <dgm:spPr/>
      <dgm:t>
        <a:bodyPr/>
        <a:lstStyle/>
        <a:p>
          <a:endParaRPr lang="ru-RU"/>
        </a:p>
      </dgm:t>
    </dgm:pt>
    <dgm:pt modelId="{EF67DA9B-85B3-417B-B700-A481D2863A4E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6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конструктивно-игровую деятельность детей необходимо начинать способом </a:t>
          </a:r>
          <a:br>
            <a:rPr lang="ru-RU" sz="16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«от простого к сложному»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endParaRPr lang="ru-RU" dirty="0"/>
        </a:p>
      </dgm:t>
    </dgm:pt>
    <dgm:pt modelId="{321DCE4B-4AE3-4BBA-9BD1-575F35095F46}" type="parTrans" cxnId="{716FA9D0-D464-4293-A4B2-232C48F95186}">
      <dgm:prSet/>
      <dgm:spPr/>
      <dgm:t>
        <a:bodyPr/>
        <a:lstStyle/>
        <a:p>
          <a:endParaRPr lang="ru-RU"/>
        </a:p>
      </dgm:t>
    </dgm:pt>
    <dgm:pt modelId="{FA900892-0C8B-4494-A16A-4B91E7A72E84}" type="sibTrans" cxnId="{716FA9D0-D464-4293-A4B2-232C48F95186}">
      <dgm:prSet/>
      <dgm:spPr/>
      <dgm:t>
        <a:bodyPr/>
        <a:lstStyle/>
        <a:p>
          <a:endParaRPr lang="ru-RU"/>
        </a:p>
      </dgm:t>
    </dgm:pt>
    <dgm:pt modelId="{6116B6B9-683E-4DDD-B55E-664C3A49FC52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доступность и достаточность количества комплектов конструктора для всех детей; </a:t>
          </a:r>
          <a:br>
            <a:rPr lang="ru-RU" sz="16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– все задания ребенок должен выполнять самостоятельно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724A2D5-C7F7-44CE-AAE6-379031D4DB77}" type="parTrans" cxnId="{B72AED0F-03C1-4466-9B67-076AA7A8452C}">
      <dgm:prSet/>
      <dgm:spPr/>
      <dgm:t>
        <a:bodyPr/>
        <a:lstStyle/>
        <a:p>
          <a:endParaRPr lang="ru-RU"/>
        </a:p>
      </dgm:t>
    </dgm:pt>
    <dgm:pt modelId="{C2AC2280-3645-4E0A-BB07-5C69B435BC2D}" type="sibTrans" cxnId="{B72AED0F-03C1-4466-9B67-076AA7A8452C}">
      <dgm:prSet/>
      <dgm:spPr/>
      <dgm:t>
        <a:bodyPr/>
        <a:lstStyle/>
        <a:p>
          <a:endParaRPr lang="ru-RU"/>
        </a:p>
      </dgm:t>
    </dgm:pt>
    <dgm:pt modelId="{44E12C29-4661-4CB3-894F-57DDB74DEA5F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равноправное общение детей со взрослыми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8F1F62D-7821-4D79-8F57-84C5AAAFF6D3}" type="parTrans" cxnId="{6CF64DB6-3F51-4F47-A946-520054E0757B}">
      <dgm:prSet/>
      <dgm:spPr/>
      <dgm:t>
        <a:bodyPr/>
        <a:lstStyle/>
        <a:p>
          <a:endParaRPr lang="ru-RU"/>
        </a:p>
      </dgm:t>
    </dgm:pt>
    <dgm:pt modelId="{B164C6C8-C044-4682-B9DC-28ABD89B5495}" type="sibTrans" cxnId="{6CF64DB6-3F51-4F47-A946-520054E0757B}">
      <dgm:prSet/>
      <dgm:spPr/>
      <dgm:t>
        <a:bodyPr/>
        <a:lstStyle/>
        <a:p>
          <a:endParaRPr lang="ru-RU"/>
        </a:p>
      </dgm:t>
    </dgm:pt>
    <dgm:pt modelId="{B21D0101-62EC-450D-9CA9-2687B8E17DD3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личностно-ориентированный подход педагога к ребенку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485502C-EB34-4A8C-A5FB-6B549BBADBC5}" type="parTrans" cxnId="{9C7D0FDB-079A-436E-A0C8-71A6F9F94F00}">
      <dgm:prSet/>
      <dgm:spPr/>
      <dgm:t>
        <a:bodyPr/>
        <a:lstStyle/>
        <a:p>
          <a:endParaRPr lang="ru-RU"/>
        </a:p>
      </dgm:t>
    </dgm:pt>
    <dgm:pt modelId="{3A3F379D-89B7-4903-9FF3-26D471B3815A}" type="sibTrans" cxnId="{9C7D0FDB-079A-436E-A0C8-71A6F9F94F00}">
      <dgm:prSet/>
      <dgm:spPr/>
      <dgm:t>
        <a:bodyPr/>
        <a:lstStyle/>
        <a:p>
          <a:endParaRPr lang="ru-RU"/>
        </a:p>
      </dgm:t>
    </dgm:pt>
    <dgm:pt modelId="{A673459B-69CD-40FD-BC8E-5E79025C4886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создание ситуации выбора, предоставление дошкольникам реальных прав выбора цели, задач, условий, материалов, средств деятельности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511E776-9FAE-4283-8CAF-5F3B079FF024}" type="parTrans" cxnId="{B6E1B3F6-58BA-4689-A2DE-4EC38D287245}">
      <dgm:prSet/>
      <dgm:spPr/>
      <dgm:t>
        <a:bodyPr/>
        <a:lstStyle/>
        <a:p>
          <a:endParaRPr lang="ru-RU"/>
        </a:p>
      </dgm:t>
    </dgm:pt>
    <dgm:pt modelId="{EBE3383B-1D95-4CAF-88D0-2985C1C07D3C}" type="sibTrans" cxnId="{B6E1B3F6-58BA-4689-A2DE-4EC38D287245}">
      <dgm:prSet/>
      <dgm:spPr/>
      <dgm:t>
        <a:bodyPr/>
        <a:lstStyle/>
        <a:p>
          <a:endParaRPr lang="ru-RU"/>
        </a:p>
      </dgm:t>
    </dgm:pt>
    <dgm:pt modelId="{81D9F791-C843-4178-B249-1D5529883ACF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процесс конструирования должен приносить ребенку удовольствие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822B29D-AAD5-4669-90F3-367761EAD4D3}" type="parTrans" cxnId="{77A2DA9E-6122-477D-B12C-BD0ABEC426D6}">
      <dgm:prSet/>
      <dgm:spPr/>
      <dgm:t>
        <a:bodyPr/>
        <a:lstStyle/>
        <a:p>
          <a:endParaRPr lang="ru-RU"/>
        </a:p>
      </dgm:t>
    </dgm:pt>
    <dgm:pt modelId="{D394F586-968D-477A-979B-4C1791FC7E36}" type="sibTrans" cxnId="{77A2DA9E-6122-477D-B12C-BD0ABEC426D6}">
      <dgm:prSet/>
      <dgm:spPr/>
      <dgm:t>
        <a:bodyPr/>
        <a:lstStyle/>
        <a:p>
          <a:endParaRPr lang="ru-RU"/>
        </a:p>
      </dgm:t>
    </dgm:pt>
    <dgm:pt modelId="{D147E86C-923F-4B00-8315-FB9708DF42DB}" type="pres">
      <dgm:prSet presAssocID="{47077CA7-3443-4CAE-BE9E-DC5D8A2FF8C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CDA98B-694A-469C-A0D2-6F3CC71B71E7}" type="pres">
      <dgm:prSet presAssocID="{C4767EC6-80B6-4924-BD29-83099A0CD9AF}" presName="composite" presStyleCnt="0"/>
      <dgm:spPr/>
    </dgm:pt>
    <dgm:pt modelId="{C2766B37-E5E4-4180-8C6D-EFFE630DCFA2}" type="pres">
      <dgm:prSet presAssocID="{C4767EC6-80B6-4924-BD29-83099A0CD9AF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9CCA4-EF47-44D7-80D1-7C11B97C9BD5}" type="pres">
      <dgm:prSet presAssocID="{C4767EC6-80B6-4924-BD29-83099A0CD9AF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D6426-78EA-4EA1-9AC7-97E24C8765EE}" type="pres">
      <dgm:prSet presAssocID="{EE273232-975E-40D7-8710-1162FBB2679F}" presName="sp" presStyleCnt="0"/>
      <dgm:spPr/>
    </dgm:pt>
    <dgm:pt modelId="{A7B21B11-E0C4-4DCD-976C-370472AA5A9C}" type="pres">
      <dgm:prSet presAssocID="{05D86D5E-F9FA-4B1B-A0CB-293A31DCA9D2}" presName="composite" presStyleCnt="0"/>
      <dgm:spPr/>
    </dgm:pt>
    <dgm:pt modelId="{A7435054-361F-4F95-BB40-C8E16ECAEF9A}" type="pres">
      <dgm:prSet presAssocID="{05D86D5E-F9FA-4B1B-A0CB-293A31DCA9D2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23057-19C9-4085-BAB3-FA1C9E0ACB14}" type="pres">
      <dgm:prSet presAssocID="{05D86D5E-F9FA-4B1B-A0CB-293A31DCA9D2}" presName="descendantText" presStyleLbl="alignAcc1" presStyleIdx="1" presStyleCnt="7" custScaleX="100777" custScaleY="125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BF379-7B7C-422F-8D63-5C42A06742FA}" type="pres">
      <dgm:prSet presAssocID="{43CE450A-6EED-48E7-B708-EBDD8F8FCB19}" presName="sp" presStyleCnt="0"/>
      <dgm:spPr/>
    </dgm:pt>
    <dgm:pt modelId="{444F4C87-B1AD-496A-958B-99B469ED345F}" type="pres">
      <dgm:prSet presAssocID="{86F129BD-FC73-4C0B-97AB-A1DE11D9B493}" presName="composite" presStyleCnt="0"/>
      <dgm:spPr/>
    </dgm:pt>
    <dgm:pt modelId="{1D0A9AF2-4C74-4765-B0CD-C4E2BFE89367}" type="pres">
      <dgm:prSet presAssocID="{86F129BD-FC73-4C0B-97AB-A1DE11D9B493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96EAB-CC6E-4FCD-A13D-68C8248DC422}" type="pres">
      <dgm:prSet presAssocID="{86F129BD-FC73-4C0B-97AB-A1DE11D9B493}" presName="descendantText" presStyleLbl="alignAcc1" presStyleIdx="2" presStyleCnt="7" custScaleX="100083" custScaleY="100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725B1-87BE-478D-BCDD-42AD69D7F88F}" type="pres">
      <dgm:prSet presAssocID="{C01C83C3-E9A3-43AC-9305-A2D8686FAB0E}" presName="sp" presStyleCnt="0"/>
      <dgm:spPr/>
    </dgm:pt>
    <dgm:pt modelId="{785CEAEA-F918-4D3D-8F49-12992D02D837}" type="pres">
      <dgm:prSet presAssocID="{2784A759-3BF8-42F2-BFBB-B8B84B936A99}" presName="composite" presStyleCnt="0"/>
      <dgm:spPr/>
    </dgm:pt>
    <dgm:pt modelId="{CB3918ED-F3D9-43A1-830C-1994FC6A3F95}" type="pres">
      <dgm:prSet presAssocID="{2784A759-3BF8-42F2-BFBB-B8B84B936A99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D6F9E-E285-4DD3-8B5D-81B8951C2B36}" type="pres">
      <dgm:prSet presAssocID="{2784A759-3BF8-42F2-BFBB-B8B84B936A99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180A8-CA64-4A96-9208-7EE5000B0376}" type="pres">
      <dgm:prSet presAssocID="{86656614-568F-4049-8674-74024B779EC4}" presName="sp" presStyleCnt="0"/>
      <dgm:spPr/>
    </dgm:pt>
    <dgm:pt modelId="{B159AA20-8729-4581-BAB1-FAE82A0D4D44}" type="pres">
      <dgm:prSet presAssocID="{A5097A4F-F388-4B1F-9E7B-F3E376D21F37}" presName="composite" presStyleCnt="0"/>
      <dgm:spPr/>
    </dgm:pt>
    <dgm:pt modelId="{011C7061-7E8B-4788-A084-2BE82183BC96}" type="pres">
      <dgm:prSet presAssocID="{A5097A4F-F388-4B1F-9E7B-F3E376D21F37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19F4D-4BD6-4538-BC32-92898EB533E0}" type="pres">
      <dgm:prSet presAssocID="{A5097A4F-F388-4B1F-9E7B-F3E376D21F37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2141B-C1EC-4C16-83CB-0FE5400839BD}" type="pres">
      <dgm:prSet presAssocID="{58B3F611-50C6-40A7-AC93-7278DF9AA259}" presName="sp" presStyleCnt="0"/>
      <dgm:spPr/>
    </dgm:pt>
    <dgm:pt modelId="{EFEFDFDB-DB24-4AC4-8FDA-96B543D32CAD}" type="pres">
      <dgm:prSet presAssocID="{952B5B70-6248-4F41-A60D-A44729B6F35B}" presName="composite" presStyleCnt="0"/>
      <dgm:spPr/>
    </dgm:pt>
    <dgm:pt modelId="{C637EEC1-BAAB-4B77-8A55-03645ABB6775}" type="pres">
      <dgm:prSet presAssocID="{952B5B70-6248-4F41-A60D-A44729B6F35B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3185B-FCE4-45C5-8775-F5A9B50D4727}" type="pres">
      <dgm:prSet presAssocID="{952B5B70-6248-4F41-A60D-A44729B6F35B}" presName="descendantText" presStyleLbl="alignAcc1" presStyleIdx="5" presStyleCnt="7" custLinFactNeighborX="168" custLinFactNeighborY="11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12AF1-A0B1-40AE-999B-3E68DB4A665D}" type="pres">
      <dgm:prSet presAssocID="{AA3B5249-4261-449D-93DC-AD1B28ABDE29}" presName="sp" presStyleCnt="0"/>
      <dgm:spPr/>
    </dgm:pt>
    <dgm:pt modelId="{8DE07E74-6FB2-4F48-AA39-44FDF387FBB7}" type="pres">
      <dgm:prSet presAssocID="{CE95731C-FB1A-43A0-A6ED-D3F1789B3ED5}" presName="composite" presStyleCnt="0"/>
      <dgm:spPr/>
    </dgm:pt>
    <dgm:pt modelId="{CE9332AC-CC78-4613-9C6F-86990D67130B}" type="pres">
      <dgm:prSet presAssocID="{CE95731C-FB1A-43A0-A6ED-D3F1789B3ED5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EFD51-9D5B-4A76-93A6-9E12B0B53BB6}" type="pres">
      <dgm:prSet presAssocID="{CE95731C-FB1A-43A0-A6ED-D3F1789B3ED5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2AED0F-03C1-4466-9B67-076AA7A8452C}" srcId="{86F129BD-FC73-4C0B-97AB-A1DE11D9B493}" destId="{6116B6B9-683E-4DDD-B55E-664C3A49FC52}" srcOrd="0" destOrd="0" parTransId="{7724A2D5-C7F7-44CE-AAE6-379031D4DB77}" sibTransId="{C2AC2280-3645-4E0A-BB07-5C69B435BC2D}"/>
    <dgm:cxn modelId="{D5425B08-1575-4C3A-9053-B7499F18D51C}" srcId="{47077CA7-3443-4CAE-BE9E-DC5D8A2FF8C9}" destId="{05D86D5E-F9FA-4B1B-A0CB-293A31DCA9D2}" srcOrd="1" destOrd="0" parTransId="{F1F08CDA-76F9-47F9-89CB-A290EE0C400A}" sibTransId="{43CE450A-6EED-48E7-B708-EBDD8F8FCB19}"/>
    <dgm:cxn modelId="{C2E65BC2-829E-45FC-ABE3-C4C0519E7B10}" type="presOf" srcId="{B21D0101-62EC-450D-9CA9-2687B8E17DD3}" destId="{4A219F4D-4BD6-4538-BC32-92898EB533E0}" srcOrd="0" destOrd="0" presId="urn:microsoft.com/office/officeart/2005/8/layout/chevron2"/>
    <dgm:cxn modelId="{B6E1B3F6-58BA-4689-A2DE-4EC38D287245}" srcId="{952B5B70-6248-4F41-A60D-A44729B6F35B}" destId="{A673459B-69CD-40FD-BC8E-5E79025C4886}" srcOrd="0" destOrd="0" parTransId="{B511E776-9FAE-4283-8CAF-5F3B079FF024}" sibTransId="{EBE3383B-1D95-4CAF-88D0-2985C1C07D3C}"/>
    <dgm:cxn modelId="{AE68AF6D-342E-4D80-BBB5-D68AA7BD9CBA}" type="presOf" srcId="{2784A759-3BF8-42F2-BFBB-B8B84B936A99}" destId="{CB3918ED-F3D9-43A1-830C-1994FC6A3F95}" srcOrd="0" destOrd="0" presId="urn:microsoft.com/office/officeart/2005/8/layout/chevron2"/>
    <dgm:cxn modelId="{90E93334-E024-4345-85CF-10A4960D2D2E}" type="presOf" srcId="{EF67DA9B-85B3-417B-B700-A481D2863A4E}" destId="{3269CCA4-EF47-44D7-80D1-7C11B97C9BD5}" srcOrd="0" destOrd="0" presId="urn:microsoft.com/office/officeart/2005/8/layout/chevron2"/>
    <dgm:cxn modelId="{4F0C4E83-7E83-42DD-BC18-B4F74F43971F}" type="presOf" srcId="{6116B6B9-683E-4DDD-B55E-664C3A49FC52}" destId="{1DE96EAB-CC6E-4FCD-A13D-68C8248DC422}" srcOrd="0" destOrd="0" presId="urn:microsoft.com/office/officeart/2005/8/layout/chevron2"/>
    <dgm:cxn modelId="{74D4993C-246F-471E-BD32-0F2664B9BCD0}" srcId="{47077CA7-3443-4CAE-BE9E-DC5D8A2FF8C9}" destId="{2784A759-3BF8-42F2-BFBB-B8B84B936A99}" srcOrd="3" destOrd="0" parTransId="{5CC4FE78-0431-4835-8744-A78CD83584FD}" sibTransId="{86656614-568F-4049-8674-74024B779EC4}"/>
    <dgm:cxn modelId="{716FA9D0-D464-4293-A4B2-232C48F95186}" srcId="{C4767EC6-80B6-4924-BD29-83099A0CD9AF}" destId="{EF67DA9B-85B3-417B-B700-A481D2863A4E}" srcOrd="0" destOrd="0" parTransId="{321DCE4B-4AE3-4BBA-9BD1-575F35095F46}" sibTransId="{FA900892-0C8B-4494-A16A-4B91E7A72E84}"/>
    <dgm:cxn modelId="{77A2DA9E-6122-477D-B12C-BD0ABEC426D6}" srcId="{CE95731C-FB1A-43A0-A6ED-D3F1789B3ED5}" destId="{81D9F791-C843-4178-B249-1D5529883ACF}" srcOrd="0" destOrd="0" parTransId="{F822B29D-AAD5-4669-90F3-367761EAD4D3}" sibTransId="{D394F586-968D-477A-979B-4C1791FC7E36}"/>
    <dgm:cxn modelId="{BF0673F2-1386-4409-8388-3FC90D90EF90}" srcId="{05D86D5E-F9FA-4B1B-A0CB-293A31DCA9D2}" destId="{B968D700-7477-48C7-ACA5-5B988205DD3B}" srcOrd="0" destOrd="0" parTransId="{6C2E8A43-70C0-4BA4-8F92-D204494FD05C}" sibTransId="{32045935-221A-4434-B8C8-237EE3DE06A6}"/>
    <dgm:cxn modelId="{C8D22CB0-DFF4-46EA-8AAB-6F79186B3153}" srcId="{47077CA7-3443-4CAE-BE9E-DC5D8A2FF8C9}" destId="{CE95731C-FB1A-43A0-A6ED-D3F1789B3ED5}" srcOrd="6" destOrd="0" parTransId="{DA4C25F4-4777-48D5-90DD-797D3969CDEF}" sibTransId="{10CBE2F0-7492-4FD7-A29C-D0D61B95DC0A}"/>
    <dgm:cxn modelId="{1A5DE338-0D50-43BC-875A-E39060E332A2}" type="presOf" srcId="{47077CA7-3443-4CAE-BE9E-DC5D8A2FF8C9}" destId="{D147E86C-923F-4B00-8315-FB9708DF42DB}" srcOrd="0" destOrd="0" presId="urn:microsoft.com/office/officeart/2005/8/layout/chevron2"/>
    <dgm:cxn modelId="{2F6369A2-83B6-451E-A39A-03CB6E16DA87}" srcId="{47077CA7-3443-4CAE-BE9E-DC5D8A2FF8C9}" destId="{C4767EC6-80B6-4924-BD29-83099A0CD9AF}" srcOrd="0" destOrd="0" parTransId="{4610D58A-971C-4D95-A1E9-AC6D58883B15}" sibTransId="{EE273232-975E-40D7-8710-1162FBB2679F}"/>
    <dgm:cxn modelId="{ACCC2808-533F-4E36-97A9-DA0E616D65A0}" srcId="{47077CA7-3443-4CAE-BE9E-DC5D8A2FF8C9}" destId="{952B5B70-6248-4F41-A60D-A44729B6F35B}" srcOrd="5" destOrd="0" parTransId="{80D13A9E-5260-43E9-8D78-40EFAE2A901B}" sibTransId="{AA3B5249-4261-449D-93DC-AD1B28ABDE29}"/>
    <dgm:cxn modelId="{2D901427-C174-4640-97D2-BB73E4A3B1C5}" type="presOf" srcId="{44E12C29-4661-4CB3-894F-57DDB74DEA5F}" destId="{A55D6F9E-E285-4DD3-8B5D-81B8951C2B36}" srcOrd="0" destOrd="0" presId="urn:microsoft.com/office/officeart/2005/8/layout/chevron2"/>
    <dgm:cxn modelId="{49F2982A-097A-4C73-B94C-6695313C87B8}" type="presOf" srcId="{81D9F791-C843-4178-B249-1D5529883ACF}" destId="{A2DEFD51-9D5B-4A76-93A6-9E12B0B53BB6}" srcOrd="0" destOrd="0" presId="urn:microsoft.com/office/officeart/2005/8/layout/chevron2"/>
    <dgm:cxn modelId="{9CC5B3A7-E3E7-4A1D-8836-69577E7D6B91}" type="presOf" srcId="{C4767EC6-80B6-4924-BD29-83099A0CD9AF}" destId="{C2766B37-E5E4-4180-8C6D-EFFE630DCFA2}" srcOrd="0" destOrd="0" presId="urn:microsoft.com/office/officeart/2005/8/layout/chevron2"/>
    <dgm:cxn modelId="{2208AC13-640F-49E6-88D6-865E5E5B902D}" type="presOf" srcId="{952B5B70-6248-4F41-A60D-A44729B6F35B}" destId="{C637EEC1-BAAB-4B77-8A55-03645ABB6775}" srcOrd="0" destOrd="0" presId="urn:microsoft.com/office/officeart/2005/8/layout/chevron2"/>
    <dgm:cxn modelId="{70020C7C-B694-473D-8C5E-63ADA3E406A8}" type="presOf" srcId="{86F129BD-FC73-4C0B-97AB-A1DE11D9B493}" destId="{1D0A9AF2-4C74-4765-B0CD-C4E2BFE89367}" srcOrd="0" destOrd="0" presId="urn:microsoft.com/office/officeart/2005/8/layout/chevron2"/>
    <dgm:cxn modelId="{84121BBD-2C6C-459C-B683-59FC27CBE7D7}" type="presOf" srcId="{A5097A4F-F388-4B1F-9E7B-F3E376D21F37}" destId="{011C7061-7E8B-4788-A084-2BE82183BC96}" srcOrd="0" destOrd="0" presId="urn:microsoft.com/office/officeart/2005/8/layout/chevron2"/>
    <dgm:cxn modelId="{CBC8A94D-8BA9-46D8-A625-00D3B0FD9A8F}" srcId="{47077CA7-3443-4CAE-BE9E-DC5D8A2FF8C9}" destId="{A5097A4F-F388-4B1F-9E7B-F3E376D21F37}" srcOrd="4" destOrd="0" parTransId="{EE6E122D-D81C-4157-AD8E-C53905ED325D}" sibTransId="{58B3F611-50C6-40A7-AC93-7278DF9AA259}"/>
    <dgm:cxn modelId="{3495E3F9-EE68-430C-B8B1-14320298C907}" type="presOf" srcId="{CE95731C-FB1A-43A0-A6ED-D3F1789B3ED5}" destId="{CE9332AC-CC78-4613-9C6F-86990D67130B}" srcOrd="0" destOrd="0" presId="urn:microsoft.com/office/officeart/2005/8/layout/chevron2"/>
    <dgm:cxn modelId="{0A7EC353-5502-45BA-9E2C-A0413F2B50D4}" type="presOf" srcId="{B968D700-7477-48C7-ACA5-5B988205DD3B}" destId="{27923057-19C9-4085-BAB3-FA1C9E0ACB14}" srcOrd="0" destOrd="0" presId="urn:microsoft.com/office/officeart/2005/8/layout/chevron2"/>
    <dgm:cxn modelId="{6CF64DB6-3F51-4F47-A946-520054E0757B}" srcId="{2784A759-3BF8-42F2-BFBB-B8B84B936A99}" destId="{44E12C29-4661-4CB3-894F-57DDB74DEA5F}" srcOrd="0" destOrd="0" parTransId="{48F1F62D-7821-4D79-8F57-84C5AAAFF6D3}" sibTransId="{B164C6C8-C044-4682-B9DC-28ABD89B5495}"/>
    <dgm:cxn modelId="{9C7D0FDB-079A-436E-A0C8-71A6F9F94F00}" srcId="{A5097A4F-F388-4B1F-9E7B-F3E376D21F37}" destId="{B21D0101-62EC-450D-9CA9-2687B8E17DD3}" srcOrd="0" destOrd="0" parTransId="{7485502C-EB34-4A8C-A5FB-6B549BBADBC5}" sibTransId="{3A3F379D-89B7-4903-9FF3-26D471B3815A}"/>
    <dgm:cxn modelId="{04CD31EC-AD3E-4ECB-A88D-DF2862D64862}" type="presOf" srcId="{A673459B-69CD-40FD-BC8E-5E79025C4886}" destId="{3B23185B-FCE4-45C5-8775-F5A9B50D4727}" srcOrd="0" destOrd="0" presId="urn:microsoft.com/office/officeart/2005/8/layout/chevron2"/>
    <dgm:cxn modelId="{FF4F4F22-9CE8-436E-BC7C-DAD343ED9510}" type="presOf" srcId="{05D86D5E-F9FA-4B1B-A0CB-293A31DCA9D2}" destId="{A7435054-361F-4F95-BB40-C8E16ECAEF9A}" srcOrd="0" destOrd="0" presId="urn:microsoft.com/office/officeart/2005/8/layout/chevron2"/>
    <dgm:cxn modelId="{39EA42B5-BC23-4C54-A68F-2CB29177E0A3}" srcId="{47077CA7-3443-4CAE-BE9E-DC5D8A2FF8C9}" destId="{86F129BD-FC73-4C0B-97AB-A1DE11D9B493}" srcOrd="2" destOrd="0" parTransId="{A1DA4C2F-97A7-46DA-BC8A-908208C06777}" sibTransId="{C01C83C3-E9A3-43AC-9305-A2D8686FAB0E}"/>
    <dgm:cxn modelId="{77DD9342-4737-49BC-BDCE-7672195C8EB5}" type="presParOf" srcId="{D147E86C-923F-4B00-8315-FB9708DF42DB}" destId="{9ECDA98B-694A-469C-A0D2-6F3CC71B71E7}" srcOrd="0" destOrd="0" presId="urn:microsoft.com/office/officeart/2005/8/layout/chevron2"/>
    <dgm:cxn modelId="{698D2395-3960-4124-84E2-9951B2774BDC}" type="presParOf" srcId="{9ECDA98B-694A-469C-A0D2-6F3CC71B71E7}" destId="{C2766B37-E5E4-4180-8C6D-EFFE630DCFA2}" srcOrd="0" destOrd="0" presId="urn:microsoft.com/office/officeart/2005/8/layout/chevron2"/>
    <dgm:cxn modelId="{CAD25D06-B65B-487F-8FE4-A2A02CBF5F98}" type="presParOf" srcId="{9ECDA98B-694A-469C-A0D2-6F3CC71B71E7}" destId="{3269CCA4-EF47-44D7-80D1-7C11B97C9BD5}" srcOrd="1" destOrd="0" presId="urn:microsoft.com/office/officeart/2005/8/layout/chevron2"/>
    <dgm:cxn modelId="{1B494B33-1355-45ED-A593-4F1019F33D90}" type="presParOf" srcId="{D147E86C-923F-4B00-8315-FB9708DF42DB}" destId="{2D1D6426-78EA-4EA1-9AC7-97E24C8765EE}" srcOrd="1" destOrd="0" presId="urn:microsoft.com/office/officeart/2005/8/layout/chevron2"/>
    <dgm:cxn modelId="{2E4149A5-466F-4683-8466-5224F6898A38}" type="presParOf" srcId="{D147E86C-923F-4B00-8315-FB9708DF42DB}" destId="{A7B21B11-E0C4-4DCD-976C-370472AA5A9C}" srcOrd="2" destOrd="0" presId="urn:microsoft.com/office/officeart/2005/8/layout/chevron2"/>
    <dgm:cxn modelId="{2A17D221-991E-49C8-A62E-04C90DEC8C55}" type="presParOf" srcId="{A7B21B11-E0C4-4DCD-976C-370472AA5A9C}" destId="{A7435054-361F-4F95-BB40-C8E16ECAEF9A}" srcOrd="0" destOrd="0" presId="urn:microsoft.com/office/officeart/2005/8/layout/chevron2"/>
    <dgm:cxn modelId="{C498A078-2AD4-4349-B81B-B0C356B68DE4}" type="presParOf" srcId="{A7B21B11-E0C4-4DCD-976C-370472AA5A9C}" destId="{27923057-19C9-4085-BAB3-FA1C9E0ACB14}" srcOrd="1" destOrd="0" presId="urn:microsoft.com/office/officeart/2005/8/layout/chevron2"/>
    <dgm:cxn modelId="{BE82B79D-DDF4-428F-8807-50C93FDDB75D}" type="presParOf" srcId="{D147E86C-923F-4B00-8315-FB9708DF42DB}" destId="{BA2BF379-7B7C-422F-8D63-5C42A06742FA}" srcOrd="3" destOrd="0" presId="urn:microsoft.com/office/officeart/2005/8/layout/chevron2"/>
    <dgm:cxn modelId="{17040D25-3F33-4368-B6EC-9ED4014EA98D}" type="presParOf" srcId="{D147E86C-923F-4B00-8315-FB9708DF42DB}" destId="{444F4C87-B1AD-496A-958B-99B469ED345F}" srcOrd="4" destOrd="0" presId="urn:microsoft.com/office/officeart/2005/8/layout/chevron2"/>
    <dgm:cxn modelId="{D148C783-F3CE-43ED-8228-6B849065F648}" type="presParOf" srcId="{444F4C87-B1AD-496A-958B-99B469ED345F}" destId="{1D0A9AF2-4C74-4765-B0CD-C4E2BFE89367}" srcOrd="0" destOrd="0" presId="urn:microsoft.com/office/officeart/2005/8/layout/chevron2"/>
    <dgm:cxn modelId="{CBE2B7ED-3F9D-43C1-8AD4-38B4CC545008}" type="presParOf" srcId="{444F4C87-B1AD-496A-958B-99B469ED345F}" destId="{1DE96EAB-CC6E-4FCD-A13D-68C8248DC422}" srcOrd="1" destOrd="0" presId="urn:microsoft.com/office/officeart/2005/8/layout/chevron2"/>
    <dgm:cxn modelId="{29BD9548-CFA6-4049-A5F7-DE8C16916640}" type="presParOf" srcId="{D147E86C-923F-4B00-8315-FB9708DF42DB}" destId="{416725B1-87BE-478D-BCDD-42AD69D7F88F}" srcOrd="5" destOrd="0" presId="urn:microsoft.com/office/officeart/2005/8/layout/chevron2"/>
    <dgm:cxn modelId="{ACB97659-5978-4EA1-9C16-3BC7568FCBDD}" type="presParOf" srcId="{D147E86C-923F-4B00-8315-FB9708DF42DB}" destId="{785CEAEA-F918-4D3D-8F49-12992D02D837}" srcOrd="6" destOrd="0" presId="urn:microsoft.com/office/officeart/2005/8/layout/chevron2"/>
    <dgm:cxn modelId="{DFBA66A6-704C-4E1C-A1C8-CE19B8C4EDB8}" type="presParOf" srcId="{785CEAEA-F918-4D3D-8F49-12992D02D837}" destId="{CB3918ED-F3D9-43A1-830C-1994FC6A3F95}" srcOrd="0" destOrd="0" presId="urn:microsoft.com/office/officeart/2005/8/layout/chevron2"/>
    <dgm:cxn modelId="{0E5500C6-28C1-4181-A0FE-6EF07637C55B}" type="presParOf" srcId="{785CEAEA-F918-4D3D-8F49-12992D02D837}" destId="{A55D6F9E-E285-4DD3-8B5D-81B8951C2B36}" srcOrd="1" destOrd="0" presId="urn:microsoft.com/office/officeart/2005/8/layout/chevron2"/>
    <dgm:cxn modelId="{991CF0FA-192A-49EB-8B5F-7F864C68F66A}" type="presParOf" srcId="{D147E86C-923F-4B00-8315-FB9708DF42DB}" destId="{7C3180A8-CA64-4A96-9208-7EE5000B0376}" srcOrd="7" destOrd="0" presId="urn:microsoft.com/office/officeart/2005/8/layout/chevron2"/>
    <dgm:cxn modelId="{0E64E92A-DD54-46A9-943C-6AEE479CEA25}" type="presParOf" srcId="{D147E86C-923F-4B00-8315-FB9708DF42DB}" destId="{B159AA20-8729-4581-BAB1-FAE82A0D4D44}" srcOrd="8" destOrd="0" presId="urn:microsoft.com/office/officeart/2005/8/layout/chevron2"/>
    <dgm:cxn modelId="{1CC0FA48-2A23-4742-9CF1-14F82DA58AAE}" type="presParOf" srcId="{B159AA20-8729-4581-BAB1-FAE82A0D4D44}" destId="{011C7061-7E8B-4788-A084-2BE82183BC96}" srcOrd="0" destOrd="0" presId="urn:microsoft.com/office/officeart/2005/8/layout/chevron2"/>
    <dgm:cxn modelId="{5CD45488-17D9-422D-98E1-72D339DB3B9E}" type="presParOf" srcId="{B159AA20-8729-4581-BAB1-FAE82A0D4D44}" destId="{4A219F4D-4BD6-4538-BC32-92898EB533E0}" srcOrd="1" destOrd="0" presId="urn:microsoft.com/office/officeart/2005/8/layout/chevron2"/>
    <dgm:cxn modelId="{B0D4BCE5-47DD-48BB-9E80-96DF04123FF6}" type="presParOf" srcId="{D147E86C-923F-4B00-8315-FB9708DF42DB}" destId="{63B2141B-C1EC-4C16-83CB-0FE5400839BD}" srcOrd="9" destOrd="0" presId="urn:microsoft.com/office/officeart/2005/8/layout/chevron2"/>
    <dgm:cxn modelId="{FD02A9F5-0E81-41F0-BAE4-0B7406577042}" type="presParOf" srcId="{D147E86C-923F-4B00-8315-FB9708DF42DB}" destId="{EFEFDFDB-DB24-4AC4-8FDA-96B543D32CAD}" srcOrd="10" destOrd="0" presId="urn:microsoft.com/office/officeart/2005/8/layout/chevron2"/>
    <dgm:cxn modelId="{66F6CB43-C7C8-4B30-A2D2-10AC7B62F93F}" type="presParOf" srcId="{EFEFDFDB-DB24-4AC4-8FDA-96B543D32CAD}" destId="{C637EEC1-BAAB-4B77-8A55-03645ABB6775}" srcOrd="0" destOrd="0" presId="urn:microsoft.com/office/officeart/2005/8/layout/chevron2"/>
    <dgm:cxn modelId="{68E372B8-4CA0-4AC1-B709-416A498253B6}" type="presParOf" srcId="{EFEFDFDB-DB24-4AC4-8FDA-96B543D32CAD}" destId="{3B23185B-FCE4-45C5-8775-F5A9B50D4727}" srcOrd="1" destOrd="0" presId="urn:microsoft.com/office/officeart/2005/8/layout/chevron2"/>
    <dgm:cxn modelId="{CC7ECEDE-F848-4D73-9368-5B0619D0C883}" type="presParOf" srcId="{D147E86C-923F-4B00-8315-FB9708DF42DB}" destId="{57D12AF1-A0B1-40AE-999B-3E68DB4A665D}" srcOrd="11" destOrd="0" presId="urn:microsoft.com/office/officeart/2005/8/layout/chevron2"/>
    <dgm:cxn modelId="{4C375D87-20C4-4213-A37C-C6EA1F00A35C}" type="presParOf" srcId="{D147E86C-923F-4B00-8315-FB9708DF42DB}" destId="{8DE07E74-6FB2-4F48-AA39-44FDF387FBB7}" srcOrd="12" destOrd="0" presId="urn:microsoft.com/office/officeart/2005/8/layout/chevron2"/>
    <dgm:cxn modelId="{88D8C8E3-2DED-4C05-8700-F7151CFBDD4F}" type="presParOf" srcId="{8DE07E74-6FB2-4F48-AA39-44FDF387FBB7}" destId="{CE9332AC-CC78-4613-9C6F-86990D67130B}" srcOrd="0" destOrd="0" presId="urn:microsoft.com/office/officeart/2005/8/layout/chevron2"/>
    <dgm:cxn modelId="{7FB4FE36-9A74-4057-89E7-050AAC803463}" type="presParOf" srcId="{8DE07E74-6FB2-4F48-AA39-44FDF387FBB7}" destId="{A2DEFD51-9D5B-4A76-93A6-9E12B0B53B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BAE6ED-BDE1-4E60-A269-6E2F11E96B6D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BB767AD-219F-44B5-B661-866E4EFB2CB1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 образцу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5746700-C417-42AE-9D70-793AEFC130CA}" type="parTrans" cxnId="{0CC01D87-F3D9-4492-BF38-83AB07F0CB2C}">
      <dgm:prSet/>
      <dgm:spPr/>
      <dgm:t>
        <a:bodyPr/>
        <a:lstStyle/>
        <a:p>
          <a:endParaRPr lang="ru-RU"/>
        </a:p>
      </dgm:t>
    </dgm:pt>
    <dgm:pt modelId="{14892652-55D1-4F83-9D42-A041C6D7059B}" type="sibTrans" cxnId="{0CC01D87-F3D9-4492-BF38-83AB07F0CB2C}">
      <dgm:prSet/>
      <dgm:spPr/>
      <dgm:t>
        <a:bodyPr/>
        <a:lstStyle/>
        <a:p>
          <a:endParaRPr lang="ru-RU"/>
        </a:p>
      </dgm:t>
    </dgm:pt>
    <dgm:pt modelId="{4448674B-31DD-49AF-8497-A6C1B7829493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 карточкам </a:t>
          </a:r>
          <a:br>
            <a:rPr lang="ru-RU" sz="16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 моделями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C4A23D4-CEB1-4257-AA7D-EDC16891650D}" type="parTrans" cxnId="{680CB1EE-C4AF-48A7-BF95-BBBC5472FD9C}">
      <dgm:prSet/>
      <dgm:spPr/>
      <dgm:t>
        <a:bodyPr/>
        <a:lstStyle/>
        <a:p>
          <a:endParaRPr lang="ru-RU"/>
        </a:p>
      </dgm:t>
    </dgm:pt>
    <dgm:pt modelId="{5F2B946C-058B-4C83-BD81-4D824CBA21B3}" type="sibTrans" cxnId="{680CB1EE-C4AF-48A7-BF95-BBBC5472FD9C}">
      <dgm:prSet/>
      <dgm:spPr/>
      <dgm:t>
        <a:bodyPr/>
        <a:lstStyle/>
        <a:p>
          <a:endParaRPr lang="ru-RU"/>
        </a:p>
      </dgm:t>
    </dgm:pt>
    <dgm:pt modelId="{A99B4855-A2E1-40C4-AD53-D4BA2ED8DF09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 собственному замыслу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6A5F6C4-9750-41DF-A820-8A92495B59D9}" type="parTrans" cxnId="{F64A65ED-FA72-49AD-9BA3-647722EF6B1C}">
      <dgm:prSet/>
      <dgm:spPr/>
      <dgm:t>
        <a:bodyPr/>
        <a:lstStyle/>
        <a:p>
          <a:endParaRPr lang="ru-RU"/>
        </a:p>
      </dgm:t>
    </dgm:pt>
    <dgm:pt modelId="{08C39136-8A41-4D3C-BC65-B4D09357459E}" type="sibTrans" cxnId="{F64A65ED-FA72-49AD-9BA3-647722EF6B1C}">
      <dgm:prSet/>
      <dgm:spPr/>
      <dgm:t>
        <a:bodyPr/>
        <a:lstStyle/>
        <a:p>
          <a:endParaRPr lang="ru-RU"/>
        </a:p>
      </dgm:t>
    </dgm:pt>
    <dgm:pt modelId="{9C87810E-F6B8-4880-B366-14BA1124ADCE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Задания дают дети друг другу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1CB57F4-DA39-4F36-BA76-B12909EEBFCA}" type="parTrans" cxnId="{A5A72E57-1833-46ED-B737-566D24DB777F}">
      <dgm:prSet/>
      <dgm:spPr/>
      <dgm:t>
        <a:bodyPr/>
        <a:lstStyle/>
        <a:p>
          <a:endParaRPr lang="ru-RU"/>
        </a:p>
      </dgm:t>
    </dgm:pt>
    <dgm:pt modelId="{39180A8A-E6D7-4DC3-84A6-F937D9654FF7}" type="sibTrans" cxnId="{A5A72E57-1833-46ED-B737-566D24DB777F}">
      <dgm:prSet/>
      <dgm:spPr/>
      <dgm:t>
        <a:bodyPr/>
        <a:lstStyle/>
        <a:p>
          <a:endParaRPr lang="ru-RU"/>
        </a:p>
      </dgm:t>
    </dgm:pt>
    <dgm:pt modelId="{7C0066B2-E823-4E36-9882-2782E95C002D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Задание дает воспитатель, выполняют родители с ребенком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EEA3849-9B61-4165-8813-D29A8C6CCBC7}" type="parTrans" cxnId="{8C62A841-81F4-4874-A48D-152766BD0F32}">
      <dgm:prSet/>
      <dgm:spPr/>
      <dgm:t>
        <a:bodyPr/>
        <a:lstStyle/>
        <a:p>
          <a:endParaRPr lang="ru-RU"/>
        </a:p>
      </dgm:t>
    </dgm:pt>
    <dgm:pt modelId="{8282E47C-3B65-42B8-84DE-E27A5DEC4BD8}" type="sibTrans" cxnId="{8C62A841-81F4-4874-A48D-152766BD0F32}">
      <dgm:prSet/>
      <dgm:spPr/>
      <dgm:t>
        <a:bodyPr/>
        <a:lstStyle/>
        <a:p>
          <a:endParaRPr lang="ru-RU"/>
        </a:p>
      </dgm:t>
    </dgm:pt>
    <dgm:pt modelId="{F416115A-88F4-4EEF-93F0-843718942F06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Задание дает воспитатель,</a:t>
          </a:r>
          <a:br>
            <a:rPr lang="ru-RU" sz="16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выполняют дети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C280C9F-62B6-4004-A075-536D567C2CC7}" type="parTrans" cxnId="{91963334-F7FA-4F10-B11E-5E4EBC10BCD4}">
      <dgm:prSet/>
      <dgm:spPr/>
      <dgm:t>
        <a:bodyPr/>
        <a:lstStyle/>
        <a:p>
          <a:endParaRPr lang="ru-RU"/>
        </a:p>
      </dgm:t>
    </dgm:pt>
    <dgm:pt modelId="{4F66F08C-987C-4A55-98F2-62807AA2AFE2}" type="sibTrans" cxnId="{91963334-F7FA-4F10-B11E-5E4EBC10BCD4}">
      <dgm:prSet/>
      <dgm:spPr/>
      <dgm:t>
        <a:bodyPr/>
        <a:lstStyle/>
        <a:p>
          <a:endParaRPr lang="ru-RU"/>
        </a:p>
      </dgm:t>
    </dgm:pt>
    <dgm:pt modelId="{2A8C8664-4AAE-49DA-B380-084E04A96BA5}">
      <dgm:prSet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Задания формулируются ребенком и выполняются детьми и воспитателем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008F18F3-5794-47CD-A3A2-7F1183E705A4}" type="parTrans" cxnId="{82D6E86B-278F-4BDD-8B04-B85084CAF827}">
      <dgm:prSet/>
      <dgm:spPr/>
      <dgm:t>
        <a:bodyPr/>
        <a:lstStyle/>
        <a:p>
          <a:endParaRPr lang="ru-RU"/>
        </a:p>
      </dgm:t>
    </dgm:pt>
    <dgm:pt modelId="{2161A2B5-7482-43B5-B10B-DCFB0C5A8197}" type="sibTrans" cxnId="{82D6E86B-278F-4BDD-8B04-B85084CAF827}">
      <dgm:prSet/>
      <dgm:spPr/>
      <dgm:t>
        <a:bodyPr/>
        <a:lstStyle/>
        <a:p>
          <a:endParaRPr lang="ru-RU"/>
        </a:p>
      </dgm:t>
    </dgm:pt>
    <dgm:pt modelId="{4294DF41-380C-4010-84B4-1C67B2C1287F}" type="pres">
      <dgm:prSet presAssocID="{D3BAE6ED-BDE1-4E60-A269-6E2F11E96B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A52D8B-15F7-4338-B970-51A1253B1FDB}" type="pres">
      <dgm:prSet presAssocID="{0BB767AD-219F-44B5-B661-866E4EFB2CB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E381B-3833-4E11-9104-6F75CB967FCF}" type="pres">
      <dgm:prSet presAssocID="{0BB767AD-219F-44B5-B661-866E4EFB2CB1}" presName="spNode" presStyleCnt="0"/>
      <dgm:spPr/>
    </dgm:pt>
    <dgm:pt modelId="{7291C914-D01E-43E0-8336-372A069A4914}" type="pres">
      <dgm:prSet presAssocID="{14892652-55D1-4F83-9D42-A041C6D7059B}" presName="sibTrans" presStyleLbl="sibTrans1D1" presStyleIdx="0" presStyleCnt="7"/>
      <dgm:spPr/>
      <dgm:t>
        <a:bodyPr/>
        <a:lstStyle/>
        <a:p>
          <a:endParaRPr lang="ru-RU"/>
        </a:p>
      </dgm:t>
    </dgm:pt>
    <dgm:pt modelId="{9BFAFF5C-EC7B-4BB2-8C0F-84ED4419F802}" type="pres">
      <dgm:prSet presAssocID="{4448674B-31DD-49AF-8497-A6C1B7829493}" presName="node" presStyleLbl="node1" presStyleIdx="1" presStyleCnt="7" custScaleX="137671" custRadScaleRad="97497" custRadScaleInc="-5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960F3-E134-4CBB-A6E9-135B78E75FAE}" type="pres">
      <dgm:prSet presAssocID="{4448674B-31DD-49AF-8497-A6C1B7829493}" presName="spNode" presStyleCnt="0"/>
      <dgm:spPr/>
    </dgm:pt>
    <dgm:pt modelId="{99F36F1C-BBA8-4848-B5AB-7626D7791B92}" type="pres">
      <dgm:prSet presAssocID="{5F2B946C-058B-4C83-BD81-4D824CBA21B3}" presName="sibTrans" presStyleLbl="sibTrans1D1" presStyleIdx="1" presStyleCnt="7"/>
      <dgm:spPr/>
      <dgm:t>
        <a:bodyPr/>
        <a:lstStyle/>
        <a:p>
          <a:endParaRPr lang="ru-RU"/>
        </a:p>
      </dgm:t>
    </dgm:pt>
    <dgm:pt modelId="{9856BD48-9524-4093-AFD8-0BC12D14F222}" type="pres">
      <dgm:prSet presAssocID="{A99B4855-A2E1-40C4-AD53-D4BA2ED8DF0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EE53F-30CE-4528-B1BE-0A969D276BF0}" type="pres">
      <dgm:prSet presAssocID="{A99B4855-A2E1-40C4-AD53-D4BA2ED8DF09}" presName="spNode" presStyleCnt="0"/>
      <dgm:spPr/>
    </dgm:pt>
    <dgm:pt modelId="{23FA3131-A6F9-4CAF-B23A-98168546E121}" type="pres">
      <dgm:prSet presAssocID="{08C39136-8A41-4D3C-BC65-B4D09357459E}" presName="sibTrans" presStyleLbl="sibTrans1D1" presStyleIdx="2" presStyleCnt="7"/>
      <dgm:spPr/>
      <dgm:t>
        <a:bodyPr/>
        <a:lstStyle/>
        <a:p>
          <a:endParaRPr lang="ru-RU"/>
        </a:p>
      </dgm:t>
    </dgm:pt>
    <dgm:pt modelId="{4DA67B40-B619-4460-8D8D-17022C975627}" type="pres">
      <dgm:prSet presAssocID="{F416115A-88F4-4EEF-93F0-843718942F06}" presName="node" presStyleLbl="node1" presStyleIdx="3" presStyleCnt="7" custScaleX="157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D20F2-9430-4AE4-B2D1-2BEBF0D89045}" type="pres">
      <dgm:prSet presAssocID="{F416115A-88F4-4EEF-93F0-843718942F06}" presName="spNode" presStyleCnt="0"/>
      <dgm:spPr/>
    </dgm:pt>
    <dgm:pt modelId="{324D0C73-9AD4-4FA1-B184-3F04CE81386F}" type="pres">
      <dgm:prSet presAssocID="{4F66F08C-987C-4A55-98F2-62807AA2AFE2}" presName="sibTrans" presStyleLbl="sibTrans1D1" presStyleIdx="3" presStyleCnt="7"/>
      <dgm:spPr/>
      <dgm:t>
        <a:bodyPr/>
        <a:lstStyle/>
        <a:p>
          <a:endParaRPr lang="ru-RU"/>
        </a:p>
      </dgm:t>
    </dgm:pt>
    <dgm:pt modelId="{0F9A2CF1-0443-4BEE-9AD6-E1891A227E7F}" type="pres">
      <dgm:prSet presAssocID="{2A8C8664-4AAE-49DA-B380-084E04A96BA5}" presName="node" presStyleLbl="node1" presStyleIdx="4" presStyleCnt="7" custScaleX="167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01A2B-1E22-4EEC-A415-A9BE877B0AF4}" type="pres">
      <dgm:prSet presAssocID="{2A8C8664-4AAE-49DA-B380-084E04A96BA5}" presName="spNode" presStyleCnt="0"/>
      <dgm:spPr/>
    </dgm:pt>
    <dgm:pt modelId="{2C4C92C4-FCD0-4428-B26A-1DC01511453F}" type="pres">
      <dgm:prSet presAssocID="{2161A2B5-7482-43B5-B10B-DCFB0C5A8197}" presName="sibTrans" presStyleLbl="sibTrans1D1" presStyleIdx="4" presStyleCnt="7"/>
      <dgm:spPr/>
      <dgm:t>
        <a:bodyPr/>
        <a:lstStyle/>
        <a:p>
          <a:endParaRPr lang="ru-RU"/>
        </a:p>
      </dgm:t>
    </dgm:pt>
    <dgm:pt modelId="{8B2797F6-9ACF-4A50-9FC8-B4B55E72AFA1}" type="pres">
      <dgm:prSet presAssocID="{9C87810E-F6B8-4880-B366-14BA1124ADC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60B20-45D2-4E80-801E-6B4FEC193A30}" type="pres">
      <dgm:prSet presAssocID="{9C87810E-F6B8-4880-B366-14BA1124ADCE}" presName="spNode" presStyleCnt="0"/>
      <dgm:spPr/>
    </dgm:pt>
    <dgm:pt modelId="{FE197CD0-1FA8-4961-A661-6196DC5F1BC8}" type="pres">
      <dgm:prSet presAssocID="{39180A8A-E6D7-4DC3-84A6-F937D9654FF7}" presName="sibTrans" presStyleLbl="sibTrans1D1" presStyleIdx="5" presStyleCnt="7"/>
      <dgm:spPr/>
      <dgm:t>
        <a:bodyPr/>
        <a:lstStyle/>
        <a:p>
          <a:endParaRPr lang="ru-RU"/>
        </a:p>
      </dgm:t>
    </dgm:pt>
    <dgm:pt modelId="{EAD8B930-6F16-4D8A-A865-FEBEE34ECBA7}" type="pres">
      <dgm:prSet presAssocID="{7C0066B2-E823-4E36-9882-2782E95C002D}" presName="node" presStyleLbl="node1" presStyleIdx="6" presStyleCnt="7" custScaleX="150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11B5F-749E-4795-967F-7DE7CA4FAA63}" type="pres">
      <dgm:prSet presAssocID="{7C0066B2-E823-4E36-9882-2782E95C002D}" presName="spNode" presStyleCnt="0"/>
      <dgm:spPr/>
    </dgm:pt>
    <dgm:pt modelId="{8C08ABC9-2217-49FD-900C-A168103CD148}" type="pres">
      <dgm:prSet presAssocID="{8282E47C-3B65-42B8-84DE-E27A5DEC4BD8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82D6E86B-278F-4BDD-8B04-B85084CAF827}" srcId="{D3BAE6ED-BDE1-4E60-A269-6E2F11E96B6D}" destId="{2A8C8664-4AAE-49DA-B380-084E04A96BA5}" srcOrd="4" destOrd="0" parTransId="{008F18F3-5794-47CD-A3A2-7F1183E705A4}" sibTransId="{2161A2B5-7482-43B5-B10B-DCFB0C5A8197}"/>
    <dgm:cxn modelId="{A5A72E57-1833-46ED-B737-566D24DB777F}" srcId="{D3BAE6ED-BDE1-4E60-A269-6E2F11E96B6D}" destId="{9C87810E-F6B8-4880-B366-14BA1124ADCE}" srcOrd="5" destOrd="0" parTransId="{01CB57F4-DA39-4F36-BA76-B12909EEBFCA}" sibTransId="{39180A8A-E6D7-4DC3-84A6-F937D9654FF7}"/>
    <dgm:cxn modelId="{D1C359D6-660B-45E6-BAA4-62AB4A6D272C}" type="presOf" srcId="{14892652-55D1-4F83-9D42-A041C6D7059B}" destId="{7291C914-D01E-43E0-8336-372A069A4914}" srcOrd="0" destOrd="0" presId="urn:microsoft.com/office/officeart/2005/8/layout/cycle5"/>
    <dgm:cxn modelId="{CA0C64F5-3462-4AC3-A20A-B953B0FF7959}" type="presOf" srcId="{D3BAE6ED-BDE1-4E60-A269-6E2F11E96B6D}" destId="{4294DF41-380C-4010-84B4-1C67B2C1287F}" srcOrd="0" destOrd="0" presId="urn:microsoft.com/office/officeart/2005/8/layout/cycle5"/>
    <dgm:cxn modelId="{8C62A841-81F4-4874-A48D-152766BD0F32}" srcId="{D3BAE6ED-BDE1-4E60-A269-6E2F11E96B6D}" destId="{7C0066B2-E823-4E36-9882-2782E95C002D}" srcOrd="6" destOrd="0" parTransId="{AEEA3849-9B61-4165-8813-D29A8C6CCBC7}" sibTransId="{8282E47C-3B65-42B8-84DE-E27A5DEC4BD8}"/>
    <dgm:cxn modelId="{974213E2-A6D0-4E53-8D55-53D79200350A}" type="presOf" srcId="{08C39136-8A41-4D3C-BC65-B4D09357459E}" destId="{23FA3131-A6F9-4CAF-B23A-98168546E121}" srcOrd="0" destOrd="0" presId="urn:microsoft.com/office/officeart/2005/8/layout/cycle5"/>
    <dgm:cxn modelId="{A7A77F18-1B5A-475A-AE3E-CAFB8776849F}" type="presOf" srcId="{4448674B-31DD-49AF-8497-A6C1B7829493}" destId="{9BFAFF5C-EC7B-4BB2-8C0F-84ED4419F802}" srcOrd="0" destOrd="0" presId="urn:microsoft.com/office/officeart/2005/8/layout/cycle5"/>
    <dgm:cxn modelId="{610A87BE-5056-4098-A2A2-1496F7BB242D}" type="presOf" srcId="{0BB767AD-219F-44B5-B661-866E4EFB2CB1}" destId="{10A52D8B-15F7-4338-B970-51A1253B1FDB}" srcOrd="0" destOrd="0" presId="urn:microsoft.com/office/officeart/2005/8/layout/cycle5"/>
    <dgm:cxn modelId="{E436F69B-ECCE-44A4-9379-016897A458AD}" type="presOf" srcId="{4F66F08C-987C-4A55-98F2-62807AA2AFE2}" destId="{324D0C73-9AD4-4FA1-B184-3F04CE81386F}" srcOrd="0" destOrd="0" presId="urn:microsoft.com/office/officeart/2005/8/layout/cycle5"/>
    <dgm:cxn modelId="{4E927551-90C0-41AC-9FA3-70748470D9DD}" type="presOf" srcId="{7C0066B2-E823-4E36-9882-2782E95C002D}" destId="{EAD8B930-6F16-4D8A-A865-FEBEE34ECBA7}" srcOrd="0" destOrd="0" presId="urn:microsoft.com/office/officeart/2005/8/layout/cycle5"/>
    <dgm:cxn modelId="{16D4A502-2ABE-436E-9F74-519FFCAF3767}" type="presOf" srcId="{2161A2B5-7482-43B5-B10B-DCFB0C5A8197}" destId="{2C4C92C4-FCD0-4428-B26A-1DC01511453F}" srcOrd="0" destOrd="0" presId="urn:microsoft.com/office/officeart/2005/8/layout/cycle5"/>
    <dgm:cxn modelId="{9FC78BA2-6AD1-44C7-BAA9-9CED7A090D0E}" type="presOf" srcId="{5F2B946C-058B-4C83-BD81-4D824CBA21B3}" destId="{99F36F1C-BBA8-4848-B5AB-7626D7791B92}" srcOrd="0" destOrd="0" presId="urn:microsoft.com/office/officeart/2005/8/layout/cycle5"/>
    <dgm:cxn modelId="{91963334-F7FA-4F10-B11E-5E4EBC10BCD4}" srcId="{D3BAE6ED-BDE1-4E60-A269-6E2F11E96B6D}" destId="{F416115A-88F4-4EEF-93F0-843718942F06}" srcOrd="3" destOrd="0" parTransId="{CC280C9F-62B6-4004-A075-536D567C2CC7}" sibTransId="{4F66F08C-987C-4A55-98F2-62807AA2AFE2}"/>
    <dgm:cxn modelId="{0B1D9BDF-A228-4B36-936D-5476C897999B}" type="presOf" srcId="{A99B4855-A2E1-40C4-AD53-D4BA2ED8DF09}" destId="{9856BD48-9524-4093-AFD8-0BC12D14F222}" srcOrd="0" destOrd="0" presId="urn:microsoft.com/office/officeart/2005/8/layout/cycle5"/>
    <dgm:cxn modelId="{D976F643-C26D-4498-8344-254D51F411E5}" type="presOf" srcId="{9C87810E-F6B8-4880-B366-14BA1124ADCE}" destId="{8B2797F6-9ACF-4A50-9FC8-B4B55E72AFA1}" srcOrd="0" destOrd="0" presId="urn:microsoft.com/office/officeart/2005/8/layout/cycle5"/>
    <dgm:cxn modelId="{F64A65ED-FA72-49AD-9BA3-647722EF6B1C}" srcId="{D3BAE6ED-BDE1-4E60-A269-6E2F11E96B6D}" destId="{A99B4855-A2E1-40C4-AD53-D4BA2ED8DF09}" srcOrd="2" destOrd="0" parTransId="{E6A5F6C4-9750-41DF-A820-8A92495B59D9}" sibTransId="{08C39136-8A41-4D3C-BC65-B4D09357459E}"/>
    <dgm:cxn modelId="{F3713ACE-D013-421A-85CE-1DF89068DDDF}" type="presOf" srcId="{39180A8A-E6D7-4DC3-84A6-F937D9654FF7}" destId="{FE197CD0-1FA8-4961-A661-6196DC5F1BC8}" srcOrd="0" destOrd="0" presId="urn:microsoft.com/office/officeart/2005/8/layout/cycle5"/>
    <dgm:cxn modelId="{DD8F92C5-4616-47BD-BD8C-65AC9F3093ED}" type="presOf" srcId="{2A8C8664-4AAE-49DA-B380-084E04A96BA5}" destId="{0F9A2CF1-0443-4BEE-9AD6-E1891A227E7F}" srcOrd="0" destOrd="0" presId="urn:microsoft.com/office/officeart/2005/8/layout/cycle5"/>
    <dgm:cxn modelId="{0CC01D87-F3D9-4492-BF38-83AB07F0CB2C}" srcId="{D3BAE6ED-BDE1-4E60-A269-6E2F11E96B6D}" destId="{0BB767AD-219F-44B5-B661-866E4EFB2CB1}" srcOrd="0" destOrd="0" parTransId="{A5746700-C417-42AE-9D70-793AEFC130CA}" sibTransId="{14892652-55D1-4F83-9D42-A041C6D7059B}"/>
    <dgm:cxn modelId="{D09C09DA-A4E6-4C30-A8A6-78AE5652F1BD}" type="presOf" srcId="{F416115A-88F4-4EEF-93F0-843718942F06}" destId="{4DA67B40-B619-4460-8D8D-17022C975627}" srcOrd="0" destOrd="0" presId="urn:microsoft.com/office/officeart/2005/8/layout/cycle5"/>
    <dgm:cxn modelId="{2796568B-EF4F-42DC-9E7D-CDDB81AE9F1B}" type="presOf" srcId="{8282E47C-3B65-42B8-84DE-E27A5DEC4BD8}" destId="{8C08ABC9-2217-49FD-900C-A168103CD148}" srcOrd="0" destOrd="0" presId="urn:microsoft.com/office/officeart/2005/8/layout/cycle5"/>
    <dgm:cxn modelId="{680CB1EE-C4AF-48A7-BF95-BBBC5472FD9C}" srcId="{D3BAE6ED-BDE1-4E60-A269-6E2F11E96B6D}" destId="{4448674B-31DD-49AF-8497-A6C1B7829493}" srcOrd="1" destOrd="0" parTransId="{CC4A23D4-CEB1-4257-AA7D-EDC16891650D}" sibTransId="{5F2B946C-058B-4C83-BD81-4D824CBA21B3}"/>
    <dgm:cxn modelId="{E17F229C-B549-4EE7-BF88-2F56A5407F1F}" type="presParOf" srcId="{4294DF41-380C-4010-84B4-1C67B2C1287F}" destId="{10A52D8B-15F7-4338-B970-51A1253B1FDB}" srcOrd="0" destOrd="0" presId="urn:microsoft.com/office/officeart/2005/8/layout/cycle5"/>
    <dgm:cxn modelId="{920AD81B-FEFB-4701-9EF6-0704FA27DB4E}" type="presParOf" srcId="{4294DF41-380C-4010-84B4-1C67B2C1287F}" destId="{CB8E381B-3833-4E11-9104-6F75CB967FCF}" srcOrd="1" destOrd="0" presId="urn:microsoft.com/office/officeart/2005/8/layout/cycle5"/>
    <dgm:cxn modelId="{4DB113B8-C5FC-42EE-8561-4D8AC9319F70}" type="presParOf" srcId="{4294DF41-380C-4010-84B4-1C67B2C1287F}" destId="{7291C914-D01E-43E0-8336-372A069A4914}" srcOrd="2" destOrd="0" presId="urn:microsoft.com/office/officeart/2005/8/layout/cycle5"/>
    <dgm:cxn modelId="{A1864D46-C04B-45CE-B990-BC1C7CC24C97}" type="presParOf" srcId="{4294DF41-380C-4010-84B4-1C67B2C1287F}" destId="{9BFAFF5C-EC7B-4BB2-8C0F-84ED4419F802}" srcOrd="3" destOrd="0" presId="urn:microsoft.com/office/officeart/2005/8/layout/cycle5"/>
    <dgm:cxn modelId="{D480A09B-4F2E-49AC-BD4B-F55E5F3E0298}" type="presParOf" srcId="{4294DF41-380C-4010-84B4-1C67B2C1287F}" destId="{B97960F3-E134-4CBB-A6E9-135B78E75FAE}" srcOrd="4" destOrd="0" presId="urn:microsoft.com/office/officeart/2005/8/layout/cycle5"/>
    <dgm:cxn modelId="{074394F5-2D8D-42E6-B91A-7DEFCBF64C3E}" type="presParOf" srcId="{4294DF41-380C-4010-84B4-1C67B2C1287F}" destId="{99F36F1C-BBA8-4848-B5AB-7626D7791B92}" srcOrd="5" destOrd="0" presId="urn:microsoft.com/office/officeart/2005/8/layout/cycle5"/>
    <dgm:cxn modelId="{8761EC61-3296-42AD-9589-F649B7629D5B}" type="presParOf" srcId="{4294DF41-380C-4010-84B4-1C67B2C1287F}" destId="{9856BD48-9524-4093-AFD8-0BC12D14F222}" srcOrd="6" destOrd="0" presId="urn:microsoft.com/office/officeart/2005/8/layout/cycle5"/>
    <dgm:cxn modelId="{B7324D11-8854-48C4-9BB8-6A4D7BE94DC6}" type="presParOf" srcId="{4294DF41-380C-4010-84B4-1C67B2C1287F}" destId="{27AEE53F-30CE-4528-B1BE-0A969D276BF0}" srcOrd="7" destOrd="0" presId="urn:microsoft.com/office/officeart/2005/8/layout/cycle5"/>
    <dgm:cxn modelId="{551C89C5-8348-4995-9961-993DB3257E49}" type="presParOf" srcId="{4294DF41-380C-4010-84B4-1C67B2C1287F}" destId="{23FA3131-A6F9-4CAF-B23A-98168546E121}" srcOrd="8" destOrd="0" presId="urn:microsoft.com/office/officeart/2005/8/layout/cycle5"/>
    <dgm:cxn modelId="{1D5F8813-67F6-4468-9C40-4C78AD22A85F}" type="presParOf" srcId="{4294DF41-380C-4010-84B4-1C67B2C1287F}" destId="{4DA67B40-B619-4460-8D8D-17022C975627}" srcOrd="9" destOrd="0" presId="urn:microsoft.com/office/officeart/2005/8/layout/cycle5"/>
    <dgm:cxn modelId="{4DF93939-7051-4B26-ADA6-10F3CCD59B18}" type="presParOf" srcId="{4294DF41-380C-4010-84B4-1C67B2C1287F}" destId="{0BDD20F2-9430-4AE4-B2D1-2BEBF0D89045}" srcOrd="10" destOrd="0" presId="urn:microsoft.com/office/officeart/2005/8/layout/cycle5"/>
    <dgm:cxn modelId="{CD80316C-D6DA-4BCD-8662-A3CB20D6058A}" type="presParOf" srcId="{4294DF41-380C-4010-84B4-1C67B2C1287F}" destId="{324D0C73-9AD4-4FA1-B184-3F04CE81386F}" srcOrd="11" destOrd="0" presId="urn:microsoft.com/office/officeart/2005/8/layout/cycle5"/>
    <dgm:cxn modelId="{81747F54-4EEC-4BAC-ADA7-5D97F1F11D12}" type="presParOf" srcId="{4294DF41-380C-4010-84B4-1C67B2C1287F}" destId="{0F9A2CF1-0443-4BEE-9AD6-E1891A227E7F}" srcOrd="12" destOrd="0" presId="urn:microsoft.com/office/officeart/2005/8/layout/cycle5"/>
    <dgm:cxn modelId="{98025C65-E6F0-42D5-8D83-65C13292EE98}" type="presParOf" srcId="{4294DF41-380C-4010-84B4-1C67B2C1287F}" destId="{07E01A2B-1E22-4EEC-A415-A9BE877B0AF4}" srcOrd="13" destOrd="0" presId="urn:microsoft.com/office/officeart/2005/8/layout/cycle5"/>
    <dgm:cxn modelId="{D2BA9C12-0139-4BF6-B9E3-5210075BA2A6}" type="presParOf" srcId="{4294DF41-380C-4010-84B4-1C67B2C1287F}" destId="{2C4C92C4-FCD0-4428-B26A-1DC01511453F}" srcOrd="14" destOrd="0" presId="urn:microsoft.com/office/officeart/2005/8/layout/cycle5"/>
    <dgm:cxn modelId="{D60EAC34-1731-42C1-BE8D-70B5438B9140}" type="presParOf" srcId="{4294DF41-380C-4010-84B4-1C67B2C1287F}" destId="{8B2797F6-9ACF-4A50-9FC8-B4B55E72AFA1}" srcOrd="15" destOrd="0" presId="urn:microsoft.com/office/officeart/2005/8/layout/cycle5"/>
    <dgm:cxn modelId="{86466FDC-AD75-48A3-82B5-ACC6C33CD803}" type="presParOf" srcId="{4294DF41-380C-4010-84B4-1C67B2C1287F}" destId="{4A060B20-45D2-4E80-801E-6B4FEC193A30}" srcOrd="16" destOrd="0" presId="urn:microsoft.com/office/officeart/2005/8/layout/cycle5"/>
    <dgm:cxn modelId="{CB53E6CD-C811-4ADD-AEC8-6395D061F2F8}" type="presParOf" srcId="{4294DF41-380C-4010-84B4-1C67B2C1287F}" destId="{FE197CD0-1FA8-4961-A661-6196DC5F1BC8}" srcOrd="17" destOrd="0" presId="urn:microsoft.com/office/officeart/2005/8/layout/cycle5"/>
    <dgm:cxn modelId="{409E6942-23B0-4146-9831-838E9018CE9F}" type="presParOf" srcId="{4294DF41-380C-4010-84B4-1C67B2C1287F}" destId="{EAD8B930-6F16-4D8A-A865-FEBEE34ECBA7}" srcOrd="18" destOrd="0" presId="urn:microsoft.com/office/officeart/2005/8/layout/cycle5"/>
    <dgm:cxn modelId="{5925D44C-CB80-4A46-AFF0-1B5A6A2B1F3A}" type="presParOf" srcId="{4294DF41-380C-4010-84B4-1C67B2C1287F}" destId="{28211B5F-749E-4795-967F-7DE7CA4FAA63}" srcOrd="19" destOrd="0" presId="urn:microsoft.com/office/officeart/2005/8/layout/cycle5"/>
    <dgm:cxn modelId="{19AE6BE7-0BA3-4282-9547-56B4D40F607F}" type="presParOf" srcId="{4294DF41-380C-4010-84B4-1C67B2C1287F}" destId="{8C08ABC9-2217-49FD-900C-A168103CD148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B49328-0767-4368-B473-7D3C8B6D2B2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F578F7E-E4D3-43D4-97BA-84E1FDC987AB}">
      <dgm:prSet phldrT="[Текст]" custT="1"/>
      <dgm:spPr>
        <a:solidFill>
          <a:srgbClr val="C9EDDB"/>
        </a:solidFill>
        <a:effectLst>
          <a:outerShdw blurRad="50800" dist="50800" dir="5400000" algn="ctr" rotWithShape="0">
            <a:srgbClr val="000000">
              <a:alpha val="87000"/>
            </a:srgb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 smtClean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Анкетирование</a:t>
          </a:r>
          <a:endParaRPr lang="ru-RU" sz="1600" dirty="0" smtClean="0">
            <a:solidFill>
              <a:schemeClr val="bg2">
                <a:lumMod val="25000"/>
              </a:schemeClr>
            </a:solidFill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solidFill>
              <a:schemeClr val="bg2">
                <a:lumMod val="25000"/>
              </a:schemeClr>
            </a:solidFill>
          </a:endParaRPr>
        </a:p>
      </dgm:t>
    </dgm:pt>
    <dgm:pt modelId="{768C2B19-1191-4F98-9305-B69099F8A265}" type="parTrans" cxnId="{6E7FCF3B-B7CC-4CD2-85E3-8F187D05BB9B}">
      <dgm:prSet/>
      <dgm:spPr/>
      <dgm:t>
        <a:bodyPr/>
        <a:lstStyle/>
        <a:p>
          <a:endParaRPr lang="ru-RU"/>
        </a:p>
      </dgm:t>
    </dgm:pt>
    <dgm:pt modelId="{134FF8D0-C209-4076-87F2-319A2EAA8F97}" type="sibTrans" cxnId="{6E7FCF3B-B7CC-4CD2-85E3-8F187D05BB9B}">
      <dgm:prSet/>
      <dgm:spPr/>
      <dgm:t>
        <a:bodyPr/>
        <a:lstStyle/>
        <a:p>
          <a:endParaRPr lang="ru-RU"/>
        </a:p>
      </dgm:t>
    </dgm:pt>
    <dgm:pt modelId="{81DF619F-D9FC-49D1-A264-7D3A78B631EB}">
      <dgm:prSet phldrT="[Текст]" custT="1"/>
      <dgm:spPr>
        <a:solidFill>
          <a:schemeClr val="accent5">
            <a:lumMod val="40000"/>
            <a:lumOff val="60000"/>
          </a:schemeClr>
        </a:solidFill>
        <a:effectLst>
          <a:outerShdw blurRad="50800" dist="50800" dir="5400000" algn="ctr" rotWithShape="0">
            <a:srgbClr val="000000">
              <a:alpha val="76000"/>
            </a:srgbClr>
          </a:outerShdw>
        </a:effectLst>
      </dgm:spPr>
      <dgm:t>
        <a:bodyPr/>
        <a:lstStyle/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Мастер классы по созданию авторских построек </a:t>
          </a:r>
          <a:r>
            <a:rPr lang="en-US" sz="16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LEGO</a:t>
          </a:r>
          <a:endParaRPr lang="ru-RU" sz="16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B281369-5BCD-439F-A502-796C5E985B83}" type="parTrans" cxnId="{24A2939B-CA7D-48AD-902A-2F3BFADA560F}">
      <dgm:prSet/>
      <dgm:spPr/>
      <dgm:t>
        <a:bodyPr/>
        <a:lstStyle/>
        <a:p>
          <a:endParaRPr lang="ru-RU"/>
        </a:p>
      </dgm:t>
    </dgm:pt>
    <dgm:pt modelId="{B3338854-D143-4D24-ACE2-425D9CEF2EC7}" type="sibTrans" cxnId="{24A2939B-CA7D-48AD-902A-2F3BFADA560F}">
      <dgm:prSet/>
      <dgm:spPr/>
      <dgm:t>
        <a:bodyPr/>
        <a:lstStyle/>
        <a:p>
          <a:endParaRPr lang="ru-RU"/>
        </a:p>
      </dgm:t>
    </dgm:pt>
    <dgm:pt modelId="{3D329917-AE5F-4873-BC40-F341F1BD211D}">
      <dgm:prSet phldrT="[Текст]" custT="1"/>
      <dgm:spPr>
        <a:solidFill>
          <a:srgbClr val="FCD8DB"/>
        </a:solidFill>
        <a:effectLst>
          <a:outerShdw blurRad="50800" dist="50800" dir="5400000" algn="ctr" rotWithShape="0">
            <a:srgbClr val="000000">
              <a:alpha val="85000"/>
            </a:srgbClr>
          </a:outerShdw>
        </a:effectLst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Совместные игровые досуги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7F6E5E-9BD2-4C6A-B28F-81D51D577C91}" type="parTrans" cxnId="{2075F438-64CF-4192-8E9E-4BE0C7B372B5}">
      <dgm:prSet/>
      <dgm:spPr/>
      <dgm:t>
        <a:bodyPr/>
        <a:lstStyle/>
        <a:p>
          <a:endParaRPr lang="ru-RU"/>
        </a:p>
      </dgm:t>
    </dgm:pt>
    <dgm:pt modelId="{E3EB9034-4083-495E-8816-73E2D174C6CE}" type="sibTrans" cxnId="{2075F438-64CF-4192-8E9E-4BE0C7B372B5}">
      <dgm:prSet/>
      <dgm:spPr/>
      <dgm:t>
        <a:bodyPr/>
        <a:lstStyle/>
        <a:p>
          <a:endParaRPr lang="ru-RU"/>
        </a:p>
      </dgm:t>
    </dgm:pt>
    <dgm:pt modelId="{B11BC365-2494-4FA5-AFE2-F1CC679BA590}">
      <dgm:prSet custT="1"/>
      <dgm:spPr>
        <a:solidFill>
          <a:schemeClr val="bg1">
            <a:lumMod val="75000"/>
          </a:schemeClr>
        </a:solidFill>
        <a:effectLst>
          <a:outerShdw blurRad="50800" dist="50800" dir="5400000" algn="ctr" rotWithShape="0">
            <a:srgbClr val="000000">
              <a:alpha val="82000"/>
            </a:srgb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 smtClean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Родительское собрание</a:t>
          </a:r>
        </a:p>
        <a:p>
          <a:endParaRPr lang="ru-RU" sz="19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9FFB87E-A39A-4E9E-A6FA-FA96564BA814}" type="parTrans" cxnId="{4F9BD8C7-ABD6-4160-8057-248A5EDB9BDF}">
      <dgm:prSet/>
      <dgm:spPr/>
      <dgm:t>
        <a:bodyPr/>
        <a:lstStyle/>
        <a:p>
          <a:endParaRPr lang="ru-RU"/>
        </a:p>
      </dgm:t>
    </dgm:pt>
    <dgm:pt modelId="{4C91610D-5D6F-4F04-B67A-24A30F6435CA}" type="sibTrans" cxnId="{4F9BD8C7-ABD6-4160-8057-248A5EDB9BDF}">
      <dgm:prSet/>
      <dgm:spPr/>
      <dgm:t>
        <a:bodyPr/>
        <a:lstStyle/>
        <a:p>
          <a:endParaRPr lang="ru-RU"/>
        </a:p>
      </dgm:t>
    </dgm:pt>
    <dgm:pt modelId="{4DE2CC0E-0981-4B5D-A250-AC5E516C944E}" type="pres">
      <dgm:prSet presAssocID="{9BB49328-0767-4368-B473-7D3C8B6D2B21}" presName="Name0" presStyleCnt="0">
        <dgm:presLayoutVars>
          <dgm:dir/>
          <dgm:resizeHandles val="exact"/>
        </dgm:presLayoutVars>
      </dgm:prSet>
      <dgm:spPr/>
    </dgm:pt>
    <dgm:pt modelId="{4FDE0800-2DD3-4785-A13D-184AE7BB1226}" type="pres">
      <dgm:prSet presAssocID="{AF578F7E-E4D3-43D4-97BA-84E1FDC987AB}" presName="parTxOnly" presStyleLbl="node1" presStyleIdx="0" presStyleCnt="4" custScaleX="77247" custLinFactNeighborX="12660" custLinFactNeighborY="-54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54A54-7A60-4E34-ABD8-36067552CF1F}" type="pres">
      <dgm:prSet presAssocID="{134FF8D0-C209-4076-87F2-319A2EAA8F97}" presName="parSpace" presStyleCnt="0"/>
      <dgm:spPr/>
    </dgm:pt>
    <dgm:pt modelId="{08893345-8952-49C8-8657-A4388C085F0F}" type="pres">
      <dgm:prSet presAssocID="{B11BC365-2494-4FA5-AFE2-F1CC679BA590}" presName="parTxOnly" presStyleLbl="node1" presStyleIdx="1" presStyleCnt="4" custLinFactNeighborX="6589" custLinFactNeighborY="-45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4C46DA-1F68-4639-BCD9-963B03063E1A}" type="pres">
      <dgm:prSet presAssocID="{4C91610D-5D6F-4F04-B67A-24A30F6435CA}" presName="parSpace" presStyleCnt="0"/>
      <dgm:spPr/>
    </dgm:pt>
    <dgm:pt modelId="{86E12C94-5766-4910-9E50-8A7A70E3712A}" type="pres">
      <dgm:prSet presAssocID="{81DF619F-D9FC-49D1-A264-7D3A78B631EB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3A753-66B8-4DB2-B9F6-7BA9F0DBBA9D}" type="pres">
      <dgm:prSet presAssocID="{B3338854-D143-4D24-ACE2-425D9CEF2EC7}" presName="parSpace" presStyleCnt="0"/>
      <dgm:spPr/>
    </dgm:pt>
    <dgm:pt modelId="{160AF08E-C63C-4F7B-82BB-973DAF2A50B8}" type="pres">
      <dgm:prSet presAssocID="{3D329917-AE5F-4873-BC40-F341F1BD211D}" presName="parTxOnly" presStyleLbl="node1" presStyleIdx="3" presStyleCnt="4" custLinFactY="100000" custLinFactNeighborX="47281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A89064-AB3C-4134-90D2-5240B001E30B}" type="presOf" srcId="{3D329917-AE5F-4873-BC40-F341F1BD211D}" destId="{160AF08E-C63C-4F7B-82BB-973DAF2A50B8}" srcOrd="0" destOrd="0" presId="urn:microsoft.com/office/officeart/2005/8/layout/hChevron3"/>
    <dgm:cxn modelId="{85C51AD2-D902-4153-B5E4-9F0F21942C20}" type="presOf" srcId="{9BB49328-0767-4368-B473-7D3C8B6D2B21}" destId="{4DE2CC0E-0981-4B5D-A250-AC5E516C944E}" srcOrd="0" destOrd="0" presId="urn:microsoft.com/office/officeart/2005/8/layout/hChevron3"/>
    <dgm:cxn modelId="{E60D03CF-B960-4113-815B-F62766907D0D}" type="presOf" srcId="{AF578F7E-E4D3-43D4-97BA-84E1FDC987AB}" destId="{4FDE0800-2DD3-4785-A13D-184AE7BB1226}" srcOrd="0" destOrd="0" presId="urn:microsoft.com/office/officeart/2005/8/layout/hChevron3"/>
    <dgm:cxn modelId="{AC28800C-FE20-4B97-B354-16D1284D6279}" type="presOf" srcId="{81DF619F-D9FC-49D1-A264-7D3A78B631EB}" destId="{86E12C94-5766-4910-9E50-8A7A70E3712A}" srcOrd="0" destOrd="0" presId="urn:microsoft.com/office/officeart/2005/8/layout/hChevron3"/>
    <dgm:cxn modelId="{24A2939B-CA7D-48AD-902A-2F3BFADA560F}" srcId="{9BB49328-0767-4368-B473-7D3C8B6D2B21}" destId="{81DF619F-D9FC-49D1-A264-7D3A78B631EB}" srcOrd="2" destOrd="0" parTransId="{6B281369-5BCD-439F-A502-796C5E985B83}" sibTransId="{B3338854-D143-4D24-ACE2-425D9CEF2EC7}"/>
    <dgm:cxn modelId="{1C0BE6DA-FBE4-41F3-BA46-C36B2A2B7DAC}" type="presOf" srcId="{B11BC365-2494-4FA5-AFE2-F1CC679BA590}" destId="{08893345-8952-49C8-8657-A4388C085F0F}" srcOrd="0" destOrd="0" presId="urn:microsoft.com/office/officeart/2005/8/layout/hChevron3"/>
    <dgm:cxn modelId="{6E7FCF3B-B7CC-4CD2-85E3-8F187D05BB9B}" srcId="{9BB49328-0767-4368-B473-7D3C8B6D2B21}" destId="{AF578F7E-E4D3-43D4-97BA-84E1FDC987AB}" srcOrd="0" destOrd="0" parTransId="{768C2B19-1191-4F98-9305-B69099F8A265}" sibTransId="{134FF8D0-C209-4076-87F2-319A2EAA8F97}"/>
    <dgm:cxn modelId="{4F9BD8C7-ABD6-4160-8057-248A5EDB9BDF}" srcId="{9BB49328-0767-4368-B473-7D3C8B6D2B21}" destId="{B11BC365-2494-4FA5-AFE2-F1CC679BA590}" srcOrd="1" destOrd="0" parTransId="{D9FFB87E-A39A-4E9E-A6FA-FA96564BA814}" sibTransId="{4C91610D-5D6F-4F04-B67A-24A30F6435CA}"/>
    <dgm:cxn modelId="{2075F438-64CF-4192-8E9E-4BE0C7B372B5}" srcId="{9BB49328-0767-4368-B473-7D3C8B6D2B21}" destId="{3D329917-AE5F-4873-BC40-F341F1BD211D}" srcOrd="3" destOrd="0" parTransId="{DC7F6E5E-9BD2-4C6A-B28F-81D51D577C91}" sibTransId="{E3EB9034-4083-495E-8816-73E2D174C6CE}"/>
    <dgm:cxn modelId="{14FBDD01-DFA3-445A-AD78-F4908B1D242C}" type="presParOf" srcId="{4DE2CC0E-0981-4B5D-A250-AC5E516C944E}" destId="{4FDE0800-2DD3-4785-A13D-184AE7BB1226}" srcOrd="0" destOrd="0" presId="urn:microsoft.com/office/officeart/2005/8/layout/hChevron3"/>
    <dgm:cxn modelId="{D440AC2C-0535-4D5B-84C2-E0CE66D56822}" type="presParOf" srcId="{4DE2CC0E-0981-4B5D-A250-AC5E516C944E}" destId="{5D454A54-7A60-4E34-ABD8-36067552CF1F}" srcOrd="1" destOrd="0" presId="urn:microsoft.com/office/officeart/2005/8/layout/hChevron3"/>
    <dgm:cxn modelId="{AD43E676-829D-4757-B694-A9C3641A34BC}" type="presParOf" srcId="{4DE2CC0E-0981-4B5D-A250-AC5E516C944E}" destId="{08893345-8952-49C8-8657-A4388C085F0F}" srcOrd="2" destOrd="0" presId="urn:microsoft.com/office/officeart/2005/8/layout/hChevron3"/>
    <dgm:cxn modelId="{E933B096-63B1-4B1D-8DE7-22DD2A9BDE04}" type="presParOf" srcId="{4DE2CC0E-0981-4B5D-A250-AC5E516C944E}" destId="{7D4C46DA-1F68-4639-BCD9-963B03063E1A}" srcOrd="3" destOrd="0" presId="urn:microsoft.com/office/officeart/2005/8/layout/hChevron3"/>
    <dgm:cxn modelId="{06388992-4D4C-419E-B83A-F9DDEA31B2E7}" type="presParOf" srcId="{4DE2CC0E-0981-4B5D-A250-AC5E516C944E}" destId="{86E12C94-5766-4910-9E50-8A7A70E3712A}" srcOrd="4" destOrd="0" presId="urn:microsoft.com/office/officeart/2005/8/layout/hChevron3"/>
    <dgm:cxn modelId="{38DB9DC1-1764-4E4A-8C49-345EA7FFB35B}" type="presParOf" srcId="{4DE2CC0E-0981-4B5D-A250-AC5E516C944E}" destId="{3EE3A753-66B8-4DB2-B9F6-7BA9F0DBBA9D}" srcOrd="5" destOrd="0" presId="urn:microsoft.com/office/officeart/2005/8/layout/hChevron3"/>
    <dgm:cxn modelId="{D8B890FA-4B3C-4B50-BA45-3708DE9E6A36}" type="presParOf" srcId="{4DE2CC0E-0981-4B5D-A250-AC5E516C944E}" destId="{160AF08E-C63C-4F7B-82BB-973DAF2A50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C23FB2-4604-4914-8C31-F854320E09CA}" type="doc">
      <dgm:prSet loTypeId="urn:microsoft.com/office/officeart/2005/8/layout/vList3#1" loCatId="list" qsTypeId="urn:microsoft.com/office/officeart/2005/8/quickstyle/simple1" qsCatId="simple" csTypeId="urn:microsoft.com/office/officeart/2005/8/colors/accent2_4" csCatId="accent2" phldr="1"/>
      <dgm:spPr/>
    </dgm:pt>
    <dgm:pt modelId="{11090B64-8ECB-49F7-B539-D5F36593111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постановка технической задачи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2FE9A63-6C19-4CED-B1F3-E3AC8BBCF4F6}" type="parTrans" cxnId="{09282B5B-9273-4FE9-B563-F94565479EC0}">
      <dgm:prSet/>
      <dgm:spPr/>
      <dgm:t>
        <a:bodyPr/>
        <a:lstStyle/>
        <a:p>
          <a:endParaRPr lang="ru-RU"/>
        </a:p>
      </dgm:t>
    </dgm:pt>
    <dgm:pt modelId="{09F84EBE-ED51-45C6-A50E-C2F66572B4E9}" type="sibTrans" cxnId="{09282B5B-9273-4FE9-B563-F94565479EC0}">
      <dgm:prSet/>
      <dgm:spPr/>
      <dgm:t>
        <a:bodyPr/>
        <a:lstStyle/>
        <a:p>
          <a:endParaRPr lang="ru-RU"/>
        </a:p>
      </dgm:t>
    </dgm:pt>
    <dgm:pt modelId="{A56E1932-27F4-429E-8BD4-88C0DCBF6913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сбор и изучение нужной информации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BCE02B2-C252-41BA-9A7E-0B834DE806BF}" type="parTrans" cxnId="{670D426B-ADBD-44E1-B8B5-64AA55A06186}">
      <dgm:prSet/>
      <dgm:spPr/>
      <dgm:t>
        <a:bodyPr/>
        <a:lstStyle/>
        <a:p>
          <a:endParaRPr lang="ru-RU"/>
        </a:p>
      </dgm:t>
    </dgm:pt>
    <dgm:pt modelId="{486D2392-8B3E-495C-A4A3-A89BD27F5C8C}" type="sibTrans" cxnId="{670D426B-ADBD-44E1-B8B5-64AA55A06186}">
      <dgm:prSet/>
      <dgm:spPr/>
      <dgm:t>
        <a:bodyPr/>
        <a:lstStyle/>
        <a:p>
          <a:endParaRPr lang="ru-RU"/>
        </a:p>
      </dgm:t>
    </dgm:pt>
    <dgm:pt modelId="{2953491F-6F46-4151-BA5F-443BC91A2DA3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поиск конкретного решения задачи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203CBD4-4DF8-4944-A84A-065BB9A1E904}" type="parTrans" cxnId="{FB5DC35B-6130-4E9B-8FFA-FB24B6F02593}">
      <dgm:prSet/>
      <dgm:spPr/>
      <dgm:t>
        <a:bodyPr/>
        <a:lstStyle/>
        <a:p>
          <a:endParaRPr lang="ru-RU"/>
        </a:p>
      </dgm:t>
    </dgm:pt>
    <dgm:pt modelId="{256B11C9-6AD4-4689-9601-27C0F50788B3}" type="sibTrans" cxnId="{FB5DC35B-6130-4E9B-8FFA-FB24B6F02593}">
      <dgm:prSet/>
      <dgm:spPr/>
      <dgm:t>
        <a:bodyPr/>
        <a:lstStyle/>
        <a:p>
          <a:endParaRPr lang="ru-RU"/>
        </a:p>
      </dgm:t>
    </dgm:pt>
    <dgm:pt modelId="{1E531997-5FBF-4162-A4F1-342423638913}">
      <dgm:prSet/>
      <dgm:spPr/>
      <dgm:t>
        <a:bodyPr/>
        <a:lstStyle/>
        <a:p>
          <a:endParaRPr lang="ru-RU" sz="1200" dirty="0"/>
        </a:p>
      </dgm:t>
    </dgm:pt>
    <dgm:pt modelId="{FA87C9CA-60A3-4DEC-BDC7-363AEB968DF2}" type="parTrans" cxnId="{7F08F25F-1513-457C-B276-3308147EE6ED}">
      <dgm:prSet/>
      <dgm:spPr/>
      <dgm:t>
        <a:bodyPr/>
        <a:lstStyle/>
        <a:p>
          <a:endParaRPr lang="ru-RU"/>
        </a:p>
      </dgm:t>
    </dgm:pt>
    <dgm:pt modelId="{C875BC92-7805-412F-86F1-4E7272662F1A}" type="sibTrans" cxnId="{7F08F25F-1513-457C-B276-3308147EE6ED}">
      <dgm:prSet/>
      <dgm:spPr/>
      <dgm:t>
        <a:bodyPr/>
        <a:lstStyle/>
        <a:p>
          <a:endParaRPr lang="ru-RU"/>
        </a:p>
      </dgm:t>
    </dgm:pt>
    <dgm:pt modelId="{21F6FD13-2CB0-4E98-AE83-D566E320AB6A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материальное осуществление творческого замысла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FBE6A17-462C-4733-8C29-728664229191}" type="parTrans" cxnId="{2567D268-7F07-4268-ABC9-BCED3F6F2DEE}">
      <dgm:prSet/>
      <dgm:spPr/>
      <dgm:t>
        <a:bodyPr/>
        <a:lstStyle/>
        <a:p>
          <a:endParaRPr lang="ru-RU"/>
        </a:p>
      </dgm:t>
    </dgm:pt>
    <dgm:pt modelId="{9BADA19D-0107-48AB-BE1C-028C42EC786D}" type="sibTrans" cxnId="{2567D268-7F07-4268-ABC9-BCED3F6F2DEE}">
      <dgm:prSet/>
      <dgm:spPr/>
      <dgm:t>
        <a:bodyPr/>
        <a:lstStyle/>
        <a:p>
          <a:endParaRPr lang="ru-RU"/>
        </a:p>
      </dgm:t>
    </dgm:pt>
    <dgm:pt modelId="{05B239F3-4F7C-4283-8C9E-B6787342F80C}" type="pres">
      <dgm:prSet presAssocID="{73C23FB2-4604-4914-8C31-F854320E09CA}" presName="linearFlow" presStyleCnt="0">
        <dgm:presLayoutVars>
          <dgm:dir/>
          <dgm:resizeHandles val="exact"/>
        </dgm:presLayoutVars>
      </dgm:prSet>
      <dgm:spPr/>
    </dgm:pt>
    <dgm:pt modelId="{55E1694F-B369-4846-96AB-B1782ECF8683}" type="pres">
      <dgm:prSet presAssocID="{11090B64-8ECB-49F7-B539-D5F365931116}" presName="composite" presStyleCnt="0"/>
      <dgm:spPr/>
    </dgm:pt>
    <dgm:pt modelId="{983F15F9-4CBB-452C-940D-B9904A3BB103}" type="pres">
      <dgm:prSet presAssocID="{11090B64-8ECB-49F7-B539-D5F365931116}" presName="imgShp" presStyleLbl="fgImgPlace1" presStyleIdx="0" presStyleCnt="4" custLinFactNeighborX="-44364" custLinFactNeighborY="-395"/>
      <dgm:spPr/>
    </dgm:pt>
    <dgm:pt modelId="{76652070-DE7B-4A3C-AA98-E2D76650A812}" type="pres">
      <dgm:prSet presAssocID="{11090B64-8ECB-49F7-B539-D5F365931116}" presName="txShp" presStyleLbl="node1" presStyleIdx="0" presStyleCnt="4" custScaleX="107811" custLinFactNeighborX="-12234" custLinFactNeighborY="-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2E14A-A923-4A6A-9F8C-631A7191FA4C}" type="pres">
      <dgm:prSet presAssocID="{09F84EBE-ED51-45C6-A50E-C2F66572B4E9}" presName="spacing" presStyleCnt="0"/>
      <dgm:spPr/>
    </dgm:pt>
    <dgm:pt modelId="{1BEAF8FC-49E9-495E-9137-E44ECC5DC913}" type="pres">
      <dgm:prSet presAssocID="{A56E1932-27F4-429E-8BD4-88C0DCBF6913}" presName="composite" presStyleCnt="0"/>
      <dgm:spPr/>
    </dgm:pt>
    <dgm:pt modelId="{37AB38F8-45CE-4A35-A403-7461B3E30C10}" type="pres">
      <dgm:prSet presAssocID="{A56E1932-27F4-429E-8BD4-88C0DCBF6913}" presName="imgShp" presStyleLbl="fgImgPlace1" presStyleIdx="1" presStyleCnt="4" custLinFactNeighborX="-51634" custLinFactNeighborY="-10272"/>
      <dgm:spPr/>
    </dgm:pt>
    <dgm:pt modelId="{23CF236A-2A58-4270-8A14-7401278A56CA}" type="pres">
      <dgm:prSet presAssocID="{A56E1932-27F4-429E-8BD4-88C0DCBF6913}" presName="txShp" presStyleLbl="node1" presStyleIdx="1" presStyleCnt="4" custLinFactNeighborX="-11187" custLinFactNeighborY="-1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079CD-4D1A-45FA-9012-D9F6CC08B00D}" type="pres">
      <dgm:prSet presAssocID="{486D2392-8B3E-495C-A4A3-A89BD27F5C8C}" presName="spacing" presStyleCnt="0"/>
      <dgm:spPr/>
    </dgm:pt>
    <dgm:pt modelId="{17BAA637-7A26-40D5-8903-6CDD81EC3003}" type="pres">
      <dgm:prSet presAssocID="{2953491F-6F46-4151-BA5F-443BC91A2DA3}" presName="composite" presStyleCnt="0"/>
      <dgm:spPr/>
    </dgm:pt>
    <dgm:pt modelId="{C152519C-4AE1-406D-A899-C9A6AE9A417F}" type="pres">
      <dgm:prSet presAssocID="{2953491F-6F46-4151-BA5F-443BC91A2DA3}" presName="imgShp" presStyleLbl="fgImgPlace1" presStyleIdx="2" presStyleCnt="4" custLinFactNeighborX="-51634" custLinFactNeighborY="-3010"/>
      <dgm:spPr/>
    </dgm:pt>
    <dgm:pt modelId="{C21C2E3B-5A41-4E4F-B1C5-3F7BFC74B849}" type="pres">
      <dgm:prSet presAssocID="{2953491F-6F46-4151-BA5F-443BC91A2DA3}" presName="txShp" presStyleLbl="node1" presStyleIdx="2" presStyleCnt="4" custLinFactNeighborX="-11187" custLinFactNeighborY="-3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7F466-351C-42F1-ABE7-31B50AC95B7F}" type="pres">
      <dgm:prSet presAssocID="{256B11C9-6AD4-4689-9601-27C0F50788B3}" presName="spacing" presStyleCnt="0"/>
      <dgm:spPr/>
    </dgm:pt>
    <dgm:pt modelId="{A1D4CD8C-F2F4-472D-AB69-B82FE18D34F6}" type="pres">
      <dgm:prSet presAssocID="{21F6FD13-2CB0-4E98-AE83-D566E320AB6A}" presName="composite" presStyleCnt="0"/>
      <dgm:spPr/>
    </dgm:pt>
    <dgm:pt modelId="{98E9A581-4248-4E72-AF89-691EAD47B0F9}" type="pres">
      <dgm:prSet presAssocID="{21F6FD13-2CB0-4E98-AE83-D566E320AB6A}" presName="imgShp" presStyleLbl="fgImgPlace1" presStyleIdx="3" presStyleCnt="4" custLinFactNeighborX="-51634" custLinFactNeighborY="-4317"/>
      <dgm:spPr/>
    </dgm:pt>
    <dgm:pt modelId="{24BF0CDF-2B08-4975-8B8B-89AAB33C30BB}" type="pres">
      <dgm:prSet presAssocID="{21F6FD13-2CB0-4E98-AE83-D566E320AB6A}" presName="txShp" presStyleLbl="node1" presStyleIdx="3" presStyleCnt="4" custLinFactNeighborX="-11187" custLinFactNeighborY="-4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5DC35B-6130-4E9B-8FFA-FB24B6F02593}" srcId="{73C23FB2-4604-4914-8C31-F854320E09CA}" destId="{2953491F-6F46-4151-BA5F-443BC91A2DA3}" srcOrd="2" destOrd="0" parTransId="{A203CBD4-4DF8-4944-A84A-065BB9A1E904}" sibTransId="{256B11C9-6AD4-4689-9601-27C0F50788B3}"/>
    <dgm:cxn modelId="{7F08F25F-1513-457C-B276-3308147EE6ED}" srcId="{A56E1932-27F4-429E-8BD4-88C0DCBF6913}" destId="{1E531997-5FBF-4162-A4F1-342423638913}" srcOrd="0" destOrd="0" parTransId="{FA87C9CA-60A3-4DEC-BDC7-363AEB968DF2}" sibTransId="{C875BC92-7805-412F-86F1-4E7272662F1A}"/>
    <dgm:cxn modelId="{F81E16BF-A02C-4AEC-9E31-ACF1CDCA3E77}" type="presOf" srcId="{1E531997-5FBF-4162-A4F1-342423638913}" destId="{23CF236A-2A58-4270-8A14-7401278A56CA}" srcOrd="0" destOrd="1" presId="urn:microsoft.com/office/officeart/2005/8/layout/vList3#1"/>
    <dgm:cxn modelId="{3FF4F393-C159-478C-A4FB-70FB87CFAC94}" type="presOf" srcId="{A56E1932-27F4-429E-8BD4-88C0DCBF6913}" destId="{23CF236A-2A58-4270-8A14-7401278A56CA}" srcOrd="0" destOrd="0" presId="urn:microsoft.com/office/officeart/2005/8/layout/vList3#1"/>
    <dgm:cxn modelId="{09282B5B-9273-4FE9-B563-F94565479EC0}" srcId="{73C23FB2-4604-4914-8C31-F854320E09CA}" destId="{11090B64-8ECB-49F7-B539-D5F365931116}" srcOrd="0" destOrd="0" parTransId="{82FE9A63-6C19-4CED-B1F3-E3AC8BBCF4F6}" sibTransId="{09F84EBE-ED51-45C6-A50E-C2F66572B4E9}"/>
    <dgm:cxn modelId="{F15B17A2-EC91-4003-BB89-8D103E3CC04A}" type="presOf" srcId="{2953491F-6F46-4151-BA5F-443BC91A2DA3}" destId="{C21C2E3B-5A41-4E4F-B1C5-3F7BFC74B849}" srcOrd="0" destOrd="0" presId="urn:microsoft.com/office/officeart/2005/8/layout/vList3#1"/>
    <dgm:cxn modelId="{6C2D7CD7-1497-44B3-90CA-2548C458AE5C}" type="presOf" srcId="{11090B64-8ECB-49F7-B539-D5F365931116}" destId="{76652070-DE7B-4A3C-AA98-E2D76650A812}" srcOrd="0" destOrd="0" presId="urn:microsoft.com/office/officeart/2005/8/layout/vList3#1"/>
    <dgm:cxn modelId="{2567D268-7F07-4268-ABC9-BCED3F6F2DEE}" srcId="{73C23FB2-4604-4914-8C31-F854320E09CA}" destId="{21F6FD13-2CB0-4E98-AE83-D566E320AB6A}" srcOrd="3" destOrd="0" parTransId="{CFBE6A17-462C-4733-8C29-728664229191}" sibTransId="{9BADA19D-0107-48AB-BE1C-028C42EC786D}"/>
    <dgm:cxn modelId="{670D426B-ADBD-44E1-B8B5-64AA55A06186}" srcId="{73C23FB2-4604-4914-8C31-F854320E09CA}" destId="{A56E1932-27F4-429E-8BD4-88C0DCBF6913}" srcOrd="1" destOrd="0" parTransId="{4BCE02B2-C252-41BA-9A7E-0B834DE806BF}" sibTransId="{486D2392-8B3E-495C-A4A3-A89BD27F5C8C}"/>
    <dgm:cxn modelId="{D90D8022-FAB0-47D8-B32A-0C07D6AABD0C}" type="presOf" srcId="{73C23FB2-4604-4914-8C31-F854320E09CA}" destId="{05B239F3-4F7C-4283-8C9E-B6787342F80C}" srcOrd="0" destOrd="0" presId="urn:microsoft.com/office/officeart/2005/8/layout/vList3#1"/>
    <dgm:cxn modelId="{CEB955FF-171D-4644-8266-D76E0CFBEEBF}" type="presOf" srcId="{21F6FD13-2CB0-4E98-AE83-D566E320AB6A}" destId="{24BF0CDF-2B08-4975-8B8B-89AAB33C30BB}" srcOrd="0" destOrd="0" presId="urn:microsoft.com/office/officeart/2005/8/layout/vList3#1"/>
    <dgm:cxn modelId="{82D07ADC-6BFF-4980-8060-13F14B96EFA4}" type="presParOf" srcId="{05B239F3-4F7C-4283-8C9E-B6787342F80C}" destId="{55E1694F-B369-4846-96AB-B1782ECF8683}" srcOrd="0" destOrd="0" presId="urn:microsoft.com/office/officeart/2005/8/layout/vList3#1"/>
    <dgm:cxn modelId="{C99E148B-3460-4874-BBB6-CC3D0FE8E26C}" type="presParOf" srcId="{55E1694F-B369-4846-96AB-B1782ECF8683}" destId="{983F15F9-4CBB-452C-940D-B9904A3BB103}" srcOrd="0" destOrd="0" presId="urn:microsoft.com/office/officeart/2005/8/layout/vList3#1"/>
    <dgm:cxn modelId="{73C3F4DE-5555-40F9-89B3-B1A4C1CDFED5}" type="presParOf" srcId="{55E1694F-B369-4846-96AB-B1782ECF8683}" destId="{76652070-DE7B-4A3C-AA98-E2D76650A812}" srcOrd="1" destOrd="0" presId="urn:microsoft.com/office/officeart/2005/8/layout/vList3#1"/>
    <dgm:cxn modelId="{46278932-B8B2-40D0-9CDF-2E5994E08268}" type="presParOf" srcId="{05B239F3-4F7C-4283-8C9E-B6787342F80C}" destId="{E182E14A-A923-4A6A-9F8C-631A7191FA4C}" srcOrd="1" destOrd="0" presId="urn:microsoft.com/office/officeart/2005/8/layout/vList3#1"/>
    <dgm:cxn modelId="{B6567146-113C-4A3E-A697-19948A21AB51}" type="presParOf" srcId="{05B239F3-4F7C-4283-8C9E-B6787342F80C}" destId="{1BEAF8FC-49E9-495E-9137-E44ECC5DC913}" srcOrd="2" destOrd="0" presId="urn:microsoft.com/office/officeart/2005/8/layout/vList3#1"/>
    <dgm:cxn modelId="{5B25C58A-0A20-41A2-907E-4F75916C7EFE}" type="presParOf" srcId="{1BEAF8FC-49E9-495E-9137-E44ECC5DC913}" destId="{37AB38F8-45CE-4A35-A403-7461B3E30C10}" srcOrd="0" destOrd="0" presId="urn:microsoft.com/office/officeart/2005/8/layout/vList3#1"/>
    <dgm:cxn modelId="{A89F7563-45A8-4335-90C2-8F838F1729A4}" type="presParOf" srcId="{1BEAF8FC-49E9-495E-9137-E44ECC5DC913}" destId="{23CF236A-2A58-4270-8A14-7401278A56CA}" srcOrd="1" destOrd="0" presId="urn:microsoft.com/office/officeart/2005/8/layout/vList3#1"/>
    <dgm:cxn modelId="{4A2A6E12-30B4-4484-9040-04A77C469DED}" type="presParOf" srcId="{05B239F3-4F7C-4283-8C9E-B6787342F80C}" destId="{A41079CD-4D1A-45FA-9012-D9F6CC08B00D}" srcOrd="3" destOrd="0" presId="urn:microsoft.com/office/officeart/2005/8/layout/vList3#1"/>
    <dgm:cxn modelId="{4E29880C-F40A-4654-A64C-E738AC592694}" type="presParOf" srcId="{05B239F3-4F7C-4283-8C9E-B6787342F80C}" destId="{17BAA637-7A26-40D5-8903-6CDD81EC3003}" srcOrd="4" destOrd="0" presId="urn:microsoft.com/office/officeart/2005/8/layout/vList3#1"/>
    <dgm:cxn modelId="{F45E1A2E-6101-4169-B8B4-6DB1DDB2727A}" type="presParOf" srcId="{17BAA637-7A26-40D5-8903-6CDD81EC3003}" destId="{C152519C-4AE1-406D-A899-C9A6AE9A417F}" srcOrd="0" destOrd="0" presId="urn:microsoft.com/office/officeart/2005/8/layout/vList3#1"/>
    <dgm:cxn modelId="{3E0EC31A-69D1-488D-B4E6-AB6E8A076338}" type="presParOf" srcId="{17BAA637-7A26-40D5-8903-6CDD81EC3003}" destId="{C21C2E3B-5A41-4E4F-B1C5-3F7BFC74B849}" srcOrd="1" destOrd="0" presId="urn:microsoft.com/office/officeart/2005/8/layout/vList3#1"/>
    <dgm:cxn modelId="{BE63C937-DE44-4A49-86D7-55A312699F43}" type="presParOf" srcId="{05B239F3-4F7C-4283-8C9E-B6787342F80C}" destId="{5E17F466-351C-42F1-ABE7-31B50AC95B7F}" srcOrd="5" destOrd="0" presId="urn:microsoft.com/office/officeart/2005/8/layout/vList3#1"/>
    <dgm:cxn modelId="{3A992282-395E-4B39-A8BE-0D64BC141445}" type="presParOf" srcId="{05B239F3-4F7C-4283-8C9E-B6787342F80C}" destId="{A1D4CD8C-F2F4-472D-AB69-B82FE18D34F6}" srcOrd="6" destOrd="0" presId="urn:microsoft.com/office/officeart/2005/8/layout/vList3#1"/>
    <dgm:cxn modelId="{8F8BA8D7-361B-4EBD-B14C-B657127788FE}" type="presParOf" srcId="{A1D4CD8C-F2F4-472D-AB69-B82FE18D34F6}" destId="{98E9A581-4248-4E72-AF89-691EAD47B0F9}" srcOrd="0" destOrd="0" presId="urn:microsoft.com/office/officeart/2005/8/layout/vList3#1"/>
    <dgm:cxn modelId="{1509A7EA-FA96-4807-B2B7-22B34BEC63E9}" type="presParOf" srcId="{A1D4CD8C-F2F4-472D-AB69-B82FE18D34F6}" destId="{24BF0CDF-2B08-4975-8B8B-89AAB33C30B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8FCE7-7FF5-4021-844B-3FA72B144258}">
      <dsp:nvSpPr>
        <dsp:cNvPr id="0" name=""/>
        <dsp:cNvSpPr/>
      </dsp:nvSpPr>
      <dsp:spPr>
        <a:xfrm>
          <a:off x="0" y="513596"/>
          <a:ext cx="871296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C7BAA-8218-4D8A-B4F3-0C7812315713}">
      <dsp:nvSpPr>
        <dsp:cNvPr id="0" name=""/>
        <dsp:cNvSpPr/>
      </dsp:nvSpPr>
      <dsp:spPr>
        <a:xfrm>
          <a:off x="435648" y="56036"/>
          <a:ext cx="8263030" cy="915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Одним из приоритетных принципов дошкольного образования во ФГОС отмечена 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поддержка детской инициативы в различных видах детской деятельности, в том числе в конструировании из различных материалов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80320" y="100708"/>
        <a:ext cx="8173686" cy="825776"/>
      </dsp:txXfrm>
    </dsp:sp>
    <dsp:sp modelId="{EE17E350-BE26-43E4-8BFC-FFCA41FE533E}">
      <dsp:nvSpPr>
        <dsp:cNvPr id="0" name=""/>
        <dsp:cNvSpPr/>
      </dsp:nvSpPr>
      <dsp:spPr>
        <a:xfrm>
          <a:off x="0" y="1919756"/>
          <a:ext cx="871296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64E22-483B-4044-8614-1947D4A83B9E}">
      <dsp:nvSpPr>
        <dsp:cNvPr id="0" name=""/>
        <dsp:cNvSpPr/>
      </dsp:nvSpPr>
      <dsp:spPr>
        <a:xfrm>
          <a:off x="441976" y="1397955"/>
          <a:ext cx="8270991" cy="91512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Конструктор Лего 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обладает огромной популярностью у детей во всем мире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86648" y="1442627"/>
        <a:ext cx="8181647" cy="825776"/>
      </dsp:txXfrm>
    </dsp:sp>
    <dsp:sp modelId="{9BA1B354-80D1-43F2-B9A6-E5112CD23B68}">
      <dsp:nvSpPr>
        <dsp:cNvPr id="0" name=""/>
        <dsp:cNvSpPr/>
      </dsp:nvSpPr>
      <dsp:spPr>
        <a:xfrm>
          <a:off x="0" y="3325916"/>
          <a:ext cx="871296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16C48-866C-4690-8A83-48DFDEB27D2A}">
      <dsp:nvSpPr>
        <dsp:cNvPr id="0" name=""/>
        <dsp:cNvSpPr/>
      </dsp:nvSpPr>
      <dsp:spPr>
        <a:xfrm>
          <a:off x="414801" y="2868356"/>
          <a:ext cx="8296030" cy="91512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Л</a:t>
          </a: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его-технология</a:t>
          </a: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- </a:t>
          </a: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объединяет элементы игры с экспериментированием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59473" y="2913028"/>
        <a:ext cx="8206686" cy="825776"/>
      </dsp:txXfrm>
    </dsp:sp>
    <dsp:sp modelId="{3C0A6FBA-B858-4B51-A9D7-AAD3E3156824}">
      <dsp:nvSpPr>
        <dsp:cNvPr id="0" name=""/>
        <dsp:cNvSpPr/>
      </dsp:nvSpPr>
      <dsp:spPr>
        <a:xfrm>
          <a:off x="0" y="4995411"/>
          <a:ext cx="871296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C09B3-D020-49F0-BBD6-B62E71DE98E3}">
      <dsp:nvSpPr>
        <dsp:cNvPr id="0" name=""/>
        <dsp:cNvSpPr/>
      </dsp:nvSpPr>
      <dsp:spPr>
        <a:xfrm>
          <a:off x="414801" y="4274516"/>
          <a:ext cx="8296030" cy="117845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/>
          </a:r>
          <a:b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</a:b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Лего-технология 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– средство развивающего обучения, стимулирует познавательную деятельность дошкольников, способствует воспитанию социально активной личности с высокой степенью свободы мышления, развития самостоятельности, 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способности решать любые задачи творчески</a:t>
          </a:r>
          <a:endParaRPr lang="ru-RU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</a:endParaRPr>
        </a:p>
      </dsp:txBody>
      <dsp:txXfrm>
        <a:off x="472328" y="4332043"/>
        <a:ext cx="8180976" cy="1063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61928-0751-4F2A-B503-C3B02229E3C4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93DBC-8C63-4228-BE2F-9DC69F3E2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397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F31E-D5CA-4BCD-A1C0-113B83FFBDF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CDC1-EAC8-4815-8BD0-746B8123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F31E-D5CA-4BCD-A1C0-113B83FFBDF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CDC1-EAC8-4815-8BD0-746B8123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F31E-D5CA-4BCD-A1C0-113B83FFBDF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CDC1-EAC8-4815-8BD0-746B8123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F31E-D5CA-4BCD-A1C0-113B83FFBDF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CDC1-EAC8-4815-8BD0-746B8123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F31E-D5CA-4BCD-A1C0-113B83FFBDF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CDC1-EAC8-4815-8BD0-746B8123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F31E-D5CA-4BCD-A1C0-113B83FFBDF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CDC1-EAC8-4815-8BD0-746B8123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F31E-D5CA-4BCD-A1C0-113B83FFBDF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CDC1-EAC8-4815-8BD0-746B8123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F31E-D5CA-4BCD-A1C0-113B83FFBDF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CDC1-EAC8-4815-8BD0-746B8123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F31E-D5CA-4BCD-A1C0-113B83FFBDF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CDC1-EAC8-4815-8BD0-746B8123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F31E-D5CA-4BCD-A1C0-113B83FFBDF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CDC1-EAC8-4815-8BD0-746B8123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F31E-D5CA-4BCD-A1C0-113B83FFBDF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CDC1-EAC8-4815-8BD0-746B8123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FF31E-D5CA-4BCD-A1C0-113B83FFBDF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9CDC1-EAC8-4815-8BD0-746B8123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eg"/><Relationship Id="rId7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2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0.jpeg"/><Relationship Id="rId5" Type="http://schemas.openxmlformats.org/officeDocument/2006/relationships/image" Target="../media/image35.jpeg"/><Relationship Id="rId10" Type="http://schemas.openxmlformats.org/officeDocument/2006/relationships/image" Target="../media/image23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7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-387424"/>
            <a:ext cx="7772400" cy="116074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ea typeface="Times New Roman"/>
                <a:cs typeface="Times New Roman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«Детский сад № 31»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1484784"/>
            <a:ext cx="6840760" cy="33123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Лего-конструирование,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средство развития творческой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личности ребенка старшего дошкольного возраста</a:t>
            </a:r>
          </a:p>
          <a:p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Разработала: Кузнецова И.С., воспитатель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4941168"/>
            <a:ext cx="7772400" cy="1916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/>
                <a:cs typeface="Times New Roman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/>
                <a:cs typeface="Times New Roman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г. Саров,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2023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г.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9" descr="E:\Documents and Settings\User.HOME-19D1DDB561\Рабочий стол\ст вос\АТТЕСТАЦИЯ ПЕДАГОГИЧЕСКИХ РАБОТНИКОВ МБДОУ ДЕТСКЙ САД 31\Кузнецова Ирина Сергеевна\фото\1634571616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72282">
            <a:off x="374742" y="944392"/>
            <a:ext cx="2391472" cy="2703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65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558924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Важной особенностью детского творчества является то, что основное внимание дошкольников уделяется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самому процессу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а не его результату.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Важна сама творческая деятельность и создание чего-то нового.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1619672" y="188640"/>
            <a:ext cx="8229600" cy="151216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Этапы технического творчества: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79512" y="1340768"/>
          <a:ext cx="4704184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11560" y="1484784"/>
            <a:ext cx="360040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492896"/>
            <a:ext cx="360040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3645024"/>
            <a:ext cx="360040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4725144"/>
            <a:ext cx="360040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5" r="4714"/>
          <a:stretch/>
        </p:blipFill>
        <p:spPr>
          <a:xfrm rot="5400000">
            <a:off x="3142491" y="2482245"/>
            <a:ext cx="3893314" cy="1898393"/>
          </a:xfrm>
          <a:prstGeom prst="rect">
            <a:avLst/>
          </a:prstGeom>
        </p:spPr>
      </p:pic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0" y="116632"/>
            <a:ext cx="9144000" cy="369332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– «Основной – творческое конструирование»</a:t>
            </a:r>
          </a:p>
        </p:txBody>
      </p:sp>
      <p:pic>
        <p:nvPicPr>
          <p:cNvPr id="15" name="Picture 2" descr="E:\Documents and Settings\User.HOME-19D1DDB561\Рабочий стол\Лего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37" y="116632"/>
            <a:ext cx="1674509" cy="864096"/>
          </a:xfrm>
          <a:prstGeom prst="rect">
            <a:avLst/>
          </a:prstGeom>
          <a:noFill/>
        </p:spPr>
      </p:pic>
      <p:pic>
        <p:nvPicPr>
          <p:cNvPr id="16" name="Picture 30" descr="E:\Documents and Settings\User.HOME-19D1DDB561\Рабочий стол\ст вос\АТТЕСТАЦИЯ ПЕДАГОГИЧЕСКИХ РАБОТНИКОВ МБДОУ ДЕТСКЙ САД 31\Кузнецова Ирина Сергеевна\фото\дети в деятельности\IMG_20201210_1054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1484784"/>
            <a:ext cx="2664296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8"/>
          <p:cNvSpPr>
            <a:spLocks noChangeArrowheads="1"/>
          </p:cNvSpPr>
          <p:nvPr/>
        </p:nvSpPr>
        <p:spPr bwMode="auto">
          <a:xfrm>
            <a:off x="0" y="116632"/>
            <a:ext cx="9144000" cy="369332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2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– «Основной – творческое конструирование»</a:t>
            </a:r>
          </a:p>
        </p:txBody>
      </p:sp>
      <p:sp>
        <p:nvSpPr>
          <p:cNvPr id="17" name="Загнутый угол 16"/>
          <p:cNvSpPr/>
          <p:nvPr/>
        </p:nvSpPr>
        <p:spPr>
          <a:xfrm>
            <a:off x="1547664" y="548680"/>
            <a:ext cx="6984776" cy="2232248"/>
          </a:xfrm>
          <a:prstGeom prst="foldedCorne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Поощряет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в использовании конструкторов </a:t>
            </a:r>
            <a:r>
              <a:rPr lang="en-US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различных видов в самостоятельной деятельности;</a:t>
            </a:r>
          </a:p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Побуждает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 озвучивать и объяснять свои действия в процессе игры -постройки;</a:t>
            </a:r>
          </a:p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Поощряет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детскую инициативу, создавать условия для развертывания активного конструирования;</a:t>
            </a:r>
          </a:p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обогащению коммуникативного опыта детей в процессе общения со сверстниками и взрослыми;</a:t>
            </a:r>
          </a:p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Развивает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работать в паре и группе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20" name="Загнутый угол 19"/>
          <p:cNvSpPr/>
          <p:nvPr/>
        </p:nvSpPr>
        <p:spPr>
          <a:xfrm>
            <a:off x="899592" y="2492896"/>
            <a:ext cx="7560840" cy="2088232"/>
          </a:xfrm>
          <a:prstGeom prst="foldedCorne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defRPr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Эмоционально и с интересом включаются в конструктивную деятельность.</a:t>
            </a:r>
          </a:p>
          <a:p>
            <a:pPr marL="342900" indent="-342900" algn="just">
              <a:defRPr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Ставят техническую задачу и действуют, исходя из нее.</a:t>
            </a:r>
          </a:p>
          <a:p>
            <a:pPr marL="342900" indent="-342900" algn="just">
              <a:defRPr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3.Умеют взаимодействовать со сверстниками, совместно разрабатывать конкретные пути решения задачи. </a:t>
            </a:r>
          </a:p>
          <a:p>
            <a:pPr marL="342900" indent="-342900" algn="just">
              <a:defRPr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Сохраняют интерес к деятельности, возвращаются к ней после временных промежутков.</a:t>
            </a:r>
          </a:p>
          <a:p>
            <a:pPr marL="342900" indent="-342900" algn="just">
              <a:defRPr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Умеют самостоятельно подбирать способы, средства и материалы для осуществления</a:t>
            </a:r>
          </a:p>
          <a:p>
            <a:pPr marL="342900" indent="-342900" algn="just">
              <a:defRPr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творческого замысла.</a:t>
            </a:r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16407" name="Номер слайда 31"/>
          <p:cNvSpPr>
            <a:spLocks noGrp="1"/>
          </p:cNvSpPr>
          <p:nvPr>
            <p:ph type="sldNum" sz="quarter" idx="12"/>
          </p:nvPr>
        </p:nvSpPr>
        <p:spPr bwMode="auto">
          <a:xfrm>
            <a:off x="6948488" y="6381750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168B869-93FB-4D49-A695-282E6EABD2A9}" type="slidenum">
              <a:rPr lang="ru-RU" altLang="ru-RU" sz="1200" smtClean="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altLang="ru-RU" sz="1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88" name="Picture 28" descr="E:\Documents and Settings\User.HOME-19D1DDB561\Рабочий стол\ст вос\АТТЕСТАЦИЯ ПЕДАГОГИЧЕСКИХ РАБОТНИКОВ МБДОУ ДЕТСКЙ САД 31\Кузнецова Ирина Сергеевна\фото\дети в деятельности\IMG_20210120_104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437112"/>
            <a:ext cx="1296144" cy="1732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89" name="Picture 29" descr="E:\Documents and Settings\User.HOME-19D1DDB561\Рабочий стол\ст вос\АТТЕСТАЦИЯ ПЕДАГОГИЧЕСКИХ РАБОТНИКОВ МБДОУ ДЕТСКЙ САД 31\Кузнецова Ирина Сергеевна\фото\дети в деятельности\IMG_20181023_103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653136"/>
            <a:ext cx="1368797" cy="2019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91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581128"/>
            <a:ext cx="2306637" cy="2160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415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509120"/>
            <a:ext cx="1081088" cy="2200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2" descr="E:\Documents and Settings\User.HOME-19D1DDB561\Рабочий стол\Лег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8640"/>
            <a:ext cx="1475656" cy="76148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79512" y="105273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12" y="27809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437112"/>
            <a:ext cx="1691233" cy="209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39975" y="1341438"/>
            <a:ext cx="46799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игры, изготовленные детьми, родителями, воспитателем</a:t>
            </a:r>
          </a:p>
        </p:txBody>
      </p:sp>
      <p:pic>
        <p:nvPicPr>
          <p:cNvPr id="17433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2086558" cy="1567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2" name="Прямоугольник 8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этап – «Обобщающий»</a:t>
            </a:r>
          </a:p>
        </p:txBody>
      </p:sp>
      <p:sp>
        <p:nvSpPr>
          <p:cNvPr id="37" name="Загнутый угол 36"/>
          <p:cNvSpPr/>
          <p:nvPr/>
        </p:nvSpPr>
        <p:spPr>
          <a:xfrm>
            <a:off x="2195736" y="3140968"/>
            <a:ext cx="6480720" cy="2088232"/>
          </a:xfrm>
          <a:prstGeom prst="foldedCorne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активные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всех мероприятий группы, инициаторы совместных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досугов;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приобрели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уверенность в собственных педагогических силах, используют полученный </a:t>
            </a:r>
          </a:p>
          <a:p>
            <a:pPr marL="342900" indent="-342900"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 в совместной деятельности с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детьми;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заинтересованы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творческом взаимодействии  с детьми, понимают их значение,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развивающий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эффект.</a:t>
            </a:r>
          </a:p>
          <a:p>
            <a:pPr marL="342900" indent="-342900">
              <a:buFontTx/>
              <a:buAutoNum type="arabicPeriod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28" name="Загнутый угол 27"/>
          <p:cNvSpPr/>
          <p:nvPr/>
        </p:nvSpPr>
        <p:spPr>
          <a:xfrm>
            <a:off x="2771800" y="476672"/>
            <a:ext cx="5688632" cy="2304256"/>
          </a:xfrm>
          <a:prstGeom prst="foldedCorne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0" lvl="3" indent="-342900" algn="just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14500" lvl="3" indent="-342900"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Дети: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выбирают  материалы для осуществления творческого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замысла;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амостоятельно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находят партнеров по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взаимодействию;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спользуют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стройки, как атрибуты 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играх;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елятся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впечатлениями от совместных игр с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родителями;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елятся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знаниями и навыками, полученными в процессе создания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постройки;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ереносят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знания, полученные в процессе реализации замысла на другой вид конструктора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Родители: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7432" name="Номер слайда 29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237288"/>
            <a:ext cx="2057400" cy="4318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4B7BA36-64C2-43AD-AFEC-B15009F1D447}" type="slidenum">
              <a:rPr lang="ru-RU" altLang="ru-RU" sz="1200" smtClean="0"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altLang="ru-RU" sz="1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11" name="Picture 39" descr="E:\Documents and Settings\User.HOME-19D1DDB561\Рабочий стол\ст вос\АТТЕСТАЦИЯ ПЕДАГОГИЧЕСКИХ РАБОТНИКОВ МБДОУ ДЕТСКЙ САД 31\Кузнецова Ирина Сергеевна\фото\2 дома\1619459397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1803177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412" name="Picture 42" descr="E:\Documents and Settings\User.HOME-19D1DDB561\Рабочий стол\ст вос\АТТЕСТАЦИЯ ПЕДАГОГИЧЕСКИХ РАБОТНИКОВ МБДОУ ДЕТСКЙ САД 31\Кузнецова Ирина Сергеевна\фото\2 дома\1619460461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5085184"/>
            <a:ext cx="1224136" cy="1643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5" cstate="print"/>
          <a:srcRect l="5201" t="5901" r="10800" b="32150"/>
          <a:stretch/>
        </p:blipFill>
        <p:spPr>
          <a:xfrm>
            <a:off x="3635896" y="5085184"/>
            <a:ext cx="1654874" cy="16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421" name="Picture 37" descr="E:\Documents and Settings\User.HOME-19D1DDB561\Рабочий стол\ст вос\АТТЕСТАЦИЯ ПЕДАГОГИЧЕСКИХ РАБОТНИКОВ МБДОУ ДЕТСКЙ САД 31\Кузнецова Ирина Сергеевна\фото\2 дома=родители\16194593979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5085184"/>
            <a:ext cx="1092152" cy="165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2" descr="E:\Documents and Settings\User.HOME-19D1DDB561\Рабочий стол\Лег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6632"/>
            <a:ext cx="1674509" cy="864096"/>
          </a:xfrm>
          <a:prstGeom prst="rect">
            <a:avLst/>
          </a:prstGeom>
          <a:noFill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0232" y="4581128"/>
            <a:ext cx="1512168" cy="2159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1116013" y="50800"/>
            <a:ext cx="8027987" cy="71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Рисунок 9"/>
          <p:cNvPicPr>
            <a:picLocks noChangeAspect="1"/>
          </p:cNvPicPr>
          <p:nvPr/>
        </p:nvPicPr>
        <p:blipFill>
          <a:blip r:embed="rId2" cstate="print"/>
          <a:srcRect l="22437" t="24377" r="22440" b="10712"/>
          <a:stretch>
            <a:fillRect/>
          </a:stretch>
        </p:blipFill>
        <p:spPr bwMode="auto">
          <a:xfrm>
            <a:off x="395536" y="1052736"/>
            <a:ext cx="2304280" cy="1251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436" name="Прямоугольник 10"/>
          <p:cNvSpPr>
            <a:spLocks noChangeArrowheads="1"/>
          </p:cNvSpPr>
          <p:nvPr/>
        </p:nvSpPr>
        <p:spPr bwMode="auto">
          <a:xfrm>
            <a:off x="251520" y="2348880"/>
            <a:ext cx="24482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L</a:t>
            </a: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EGO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Classik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L</a:t>
            </a: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EGO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Friends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8437" name="Прямоугольник 13"/>
          <p:cNvSpPr>
            <a:spLocks noChangeArrowheads="1"/>
          </p:cNvSpPr>
          <p:nvPr/>
        </p:nvSpPr>
        <p:spPr bwMode="auto">
          <a:xfrm>
            <a:off x="6659563" y="1773238"/>
            <a:ext cx="2484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«Макет «Дорога»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18438" name="Рисунок 15"/>
          <p:cNvPicPr>
            <a:picLocks noChangeAspect="1"/>
          </p:cNvPicPr>
          <p:nvPr/>
        </p:nvPicPr>
        <p:blipFill>
          <a:blip r:embed="rId3" cstate="print"/>
          <a:srcRect l="2348" t="24620" r="12241" b="42305"/>
          <a:stretch>
            <a:fillRect/>
          </a:stretch>
        </p:blipFill>
        <p:spPr bwMode="auto">
          <a:xfrm>
            <a:off x="683568" y="2708920"/>
            <a:ext cx="1728192" cy="1452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439" name="TextBox 16"/>
          <p:cNvSpPr txBox="1">
            <a:spLocks noChangeArrowheads="1"/>
          </p:cNvSpPr>
          <p:nvPr/>
        </p:nvSpPr>
        <p:spPr bwMode="auto">
          <a:xfrm>
            <a:off x="250825" y="4221088"/>
            <a:ext cx="2419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большой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0" name="Picture 19" descr="E:\Documents and Settings\User.HOME-19D1DDB561\Рабочий стол\ст вос\АТТЕСТАЦИЯ ПЕДАГОГИЧЕСКИХ РАБОТНИКОВ МБДОУ ДЕТСКЙ САД 31\Кузнецова Ирина Сергеевна\фото\1 среда\16345745477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76672"/>
            <a:ext cx="2189162" cy="3600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41" name="Picture 20" descr="E:\Documents and Settings\User.HOME-19D1DDB561\Рабочий стол\ст вос\АТТЕСТАЦИЯ ПЕДАГОГИЧЕСКИХ РАБОТНИКОВ МБДОУ ДЕТСКЙ САД 31\Кузнецова Ирина Сергеевна\фото\1 среда\16345745477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4221163"/>
            <a:ext cx="2520950" cy="1198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442" name="TextBox 20"/>
          <p:cNvSpPr txBox="1">
            <a:spLocks noChangeArrowheads="1"/>
          </p:cNvSpPr>
          <p:nvPr/>
        </p:nvSpPr>
        <p:spPr bwMode="auto">
          <a:xfrm>
            <a:off x="2627313" y="5373688"/>
            <a:ext cx="3384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Творческая зона «</a:t>
            </a:r>
            <a:r>
              <a:rPr lang="en-US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творцы»</a:t>
            </a:r>
          </a:p>
        </p:txBody>
      </p:sp>
      <p:pic>
        <p:nvPicPr>
          <p:cNvPr id="18443" name="Picture 21" descr="E:\Documents and Settings\User.HOME-19D1DDB561\Рабочий стол\ст вос\АТТЕСТАЦИЯ ПЕДАГОГИЧЕСКИХ РАБОТНИКОВ МБДОУ ДЕТСКЙ САД 31\Кузнецова Ирина Сергеевна\фото\1 среда\IMG_20210422_0731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549275"/>
            <a:ext cx="3132138" cy="1241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44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5661025"/>
            <a:ext cx="2555875" cy="1106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46" name="Picture 24" descr="E:\Documents and Settings\User.HOME-19D1DDB561\Рабочий стол\ст вос\АТТЕСТАЦИЯ ПЕДАГОГИЧЕСКИХ РАБОТНИКОВ МБДОУ ДЕТСКЙ САД 31\Кузнецова Ирина Сергеевна\фото\1 среда\16194506235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2060575"/>
            <a:ext cx="3095625" cy="1368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47" name="Picture 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25" y="5084763"/>
            <a:ext cx="2520950" cy="1565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48" name="Picture 2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4581128"/>
            <a:ext cx="2346325" cy="2052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50" name="Picture 18" descr="E:\Documents and Settings\User.HOME-19D1DDB561\Рабочий стол\ст вос\АТТЕСТАЦИЯ ПЕДАГОГИЧЕСКИХ РАБОТНИКОВ МБДОУ ДЕТСКЙ САД 31\Кузнецова Ирина Сергеевна\фото\1 среда\cLQBuZCrgy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51500" y="3500438"/>
            <a:ext cx="1679575" cy="936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51" name="Picture 19" descr="E:\Documents and Settings\User.HOME-19D1DDB561\Рабочий стол\ст вос\АТТЕСТАЦИЯ ПЕДАГОГИЧЕСКИХ РАБОТНИКОВ МБДОУ ДЕТСКЙ САД 31\Кузнецова Ирина Сергеевна\фото\1 среда\jQ_9cQIfkXw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488" y="4149725"/>
            <a:ext cx="1944687" cy="89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9"/>
          <p:cNvSpPr txBox="1">
            <a:spLocks noChangeArrowheads="1"/>
          </p:cNvSpPr>
          <p:nvPr/>
        </p:nvSpPr>
        <p:spPr bwMode="auto">
          <a:xfrm>
            <a:off x="5580112" y="4509120"/>
            <a:ext cx="13673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Выставка работ «Военная техника»</a:t>
            </a: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7380288" y="3500438"/>
            <a:ext cx="1584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Выставка работ «Цветы для мамы»</a:t>
            </a:r>
          </a:p>
        </p:txBody>
      </p:sp>
      <p:pic>
        <p:nvPicPr>
          <p:cNvPr id="20" name="Picture 2" descr="E:\Documents and Settings\User.HOME-19D1DDB561\Рабочий стол\Лего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16632"/>
            <a:ext cx="1331640" cy="687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1691680" y="2636912"/>
            <a:ext cx="29528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Бродилка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9459" name="Picture 2" descr="E:\Documents and Settings\User.HOME-19D1DDB561\Рабочий стол\ст вос\АТТЕСТАЦИЯ ПЕДАГОГИЧЕСКИХ РАБОТНИКОВ МБДОУ ДЕТСКЙ САД 31\Кузнецова Ирина Сергеевна\фото\IMG_20210427_155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1728192" cy="3404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0" name="Picture 3" descr="E:\Documents and Settings\User.HOME-19D1DDB561\Рабочий стол\ст вос\АТТЕСТАЦИЯ ПЕДАГОГИЧЕСКИХ РАБОТНИКОВ МБДОУ ДЕТСКЙ САД 31\Кузнецова Ирина Сергеевна\фото\IMG_20210427_155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836712"/>
            <a:ext cx="1943100" cy="1606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1" name="Picture 4" descr="E:\Documents and Settings\User.HOME-19D1DDB561\Рабочий стол\ст вос\АТТЕСТАЦИЯ ПЕДАГОГИЧЕСКИХ РАБОТНИКОВ МБДОУ ДЕТСКЙ САД 31\Кузнецова Ирина Сергеевна\фото\IMG_20210427_1723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115888"/>
            <a:ext cx="1871663" cy="355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1187624" y="0"/>
            <a:ext cx="5616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среда: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49080"/>
            <a:ext cx="1368425" cy="2519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464" name="TextBox 11"/>
          <p:cNvSpPr txBox="1">
            <a:spLocks noChangeArrowheads="1"/>
          </p:cNvSpPr>
          <p:nvPr/>
        </p:nvSpPr>
        <p:spPr bwMode="auto">
          <a:xfrm>
            <a:off x="1835696" y="5732463"/>
            <a:ext cx="201622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математика»</a:t>
            </a:r>
          </a:p>
        </p:txBody>
      </p:sp>
      <p:pic>
        <p:nvPicPr>
          <p:cNvPr id="19466" name="Picture 14" descr="E:\Documents and Settings\User.HOME-19D1DDB561\Рабочий стол\ст вос\АТТЕСТАЦИЯ ПЕДАГОГИЧЕСКИХ РАБОТНИКОВ МБДОУ ДЕТСКЙ САД 31\Кузнецова Ирина Сергеевна\фото\1 среда\IMG_20210427_1548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3933056"/>
            <a:ext cx="1512887" cy="1606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7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1916832"/>
            <a:ext cx="2171700" cy="1130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8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836712"/>
            <a:ext cx="2049462" cy="1008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469" name="TextBox 19"/>
          <p:cNvSpPr txBox="1">
            <a:spLocks noChangeArrowheads="1"/>
          </p:cNvSpPr>
          <p:nvPr/>
        </p:nvSpPr>
        <p:spPr bwMode="auto">
          <a:xfrm>
            <a:off x="3851920" y="5589240"/>
            <a:ext cx="216038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Схемы, модели,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образцы, планы,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альбомы</a:t>
            </a:r>
          </a:p>
        </p:txBody>
      </p:sp>
      <p:pic>
        <p:nvPicPr>
          <p:cNvPr id="19470" name="Picture 20" descr="E:\Documents and Settings\User.HOME-19D1DDB561\Рабочий стол\ст вос\АТТЕСТАЦИЯ ПЕДАГОГИЧЕСКИХ РАБОТНИКОВ МБДОУ ДЕТСКЙ САД 31\Кузнецова Ирина Сергеевна\фото\1 среда\поделки+пособия\Копия IMG_20210427_1317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4581128"/>
            <a:ext cx="1657350" cy="1598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71" name="Picture 21" descr="E:\Documents and Settings\User.HOME-19D1DDB561\Рабочий стол\ст вос\АТТЕСТАЦИЯ ПЕДАГОГИЧЕСКИХ РАБОТНИКОВ МБДОУ ДЕТСКЙ САД 31\Кузнецова Ирина Сергеевна\фото\1 среда\поделки+пособия\tl2Bb1sEBoU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93807">
            <a:off x="7392988" y="4770438"/>
            <a:ext cx="1347787" cy="1871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72" name="Picture 24" descr="E:\Documents and Settings\User.HOME-19D1DDB561\Рабочий стол\ст вос\АТТЕСТАЦИЯ ПЕДАГОГИЧЕСКИХ РАБОТНИКОВ МБДОУ ДЕТСКЙ САД 31\Кузнецова Ирина Сергеевна\фото\1 среда\поделки+пособия\Копия (2) IMG_20210427_13171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3284984"/>
            <a:ext cx="1512887" cy="2081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73" name="Picture 25" descr="E:\Documents and Settings\User.HOME-19D1DDB561\Рабочий стол\ст вос\АТТЕСТАЦИЯ ПЕДАГОГИЧЕСКИХ РАБОТНИКОВ МБДОУ ДЕТСКЙ САД 31\Кузнецова Ирина Сергеевна\фото\1 среда\поделки+пособия\qpdEWRSbdLc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210736">
            <a:off x="5775530" y="3397091"/>
            <a:ext cx="2527300" cy="1165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161967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kumimoji="0" lang="ru-RU" sz="24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Результаты работы. Достигнутые эффекты:</a:t>
            </a:r>
            <a:endParaRPr kumimoji="0" lang="ru-RU" sz="24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 descr="E:\Documents and Settings\User.HOME-19D1DDB561\Рабочий стол\Ле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74509" cy="864096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323528" y="1212776"/>
            <a:ext cx="8424936" cy="5645224"/>
          </a:xfrm>
        </p:spPr>
        <p:txBody>
          <a:bodyPr>
            <a:normAutofit fontScale="77500" lnSpcReduction="20000"/>
          </a:bodyPr>
          <a:lstStyle/>
          <a:p>
            <a:pPr lvl="0" algn="just"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Дети:</a:t>
            </a:r>
          </a:p>
          <a:p>
            <a:pPr lvl="0"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Развит устойчивый интерес к моделированию и конструированию.</a:t>
            </a:r>
          </a:p>
          <a:p>
            <a:pPr lvl="0"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Положительная динамика в формировании пространственного мышления, умения анализировать предмет, выделять его характерные особенности, основные части, устанавливать связь между их назначением и строением.</a:t>
            </a:r>
          </a:p>
          <a:p>
            <a:pPr lvl="0"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Сформировано умение применять свои знания при проектировании и сборке конструкций.</a:t>
            </a:r>
          </a:p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Активизирована  познавательная активность детей, воображение, фантазия и творческая инициатива</a:t>
            </a:r>
          </a:p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Развита мелкая моторику, диалогическая и монологическая речь, расширен словарный запас.</a:t>
            </a:r>
          </a:p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Совершенствованы коммуникативные навыки детей при работе в паре, коллективе, распределении обязанностей.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Родители (законные представители:)</a:t>
            </a:r>
          </a:p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Стали равноправными партнерами в совместной творческо-технической деятельности посредством технологии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Лего-конструирование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Педагог: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Повысил профессиональные компетенции по вопросу «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Лего-конструирование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как средство развития творческой личности дошкольника».</a:t>
            </a:r>
          </a:p>
          <a:p>
            <a:endParaRPr lang="ru-RU" sz="1900" dirty="0" smtClean="0"/>
          </a:p>
          <a:p>
            <a:pPr lvl="0"/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Documents and Settings\User.HOME-19D1DDB561\Рабочий стол\Ле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674509" cy="86409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6369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Спасибо за внимание!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132856"/>
            <a:ext cx="5499786" cy="3485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ocuments and Settings\User.HOME-19D1DDB561\Рабочий стол\Ле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1674509" cy="864096"/>
          </a:xfrm>
          <a:prstGeom prst="rect">
            <a:avLst/>
          </a:prstGeom>
          <a:noFill/>
        </p:spPr>
      </p:pic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1619672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Актуальность: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51520" y="908720"/>
          <a:ext cx="871296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676456" cy="1143000"/>
          </a:xfrm>
        </p:spPr>
        <p:txBody>
          <a:bodyPr>
            <a:noAutofit/>
          </a:bodyPr>
          <a:lstStyle/>
          <a:p>
            <a:pPr algn="l"/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–развитие у детей старшего дошкольного возраста творческих способностей, конструкторских умений и навыков посредством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Лего-технологии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424936" cy="5645224"/>
          </a:xfrm>
        </p:spPr>
        <p:txBody>
          <a:bodyPr>
            <a:normAutofit fontScale="92500" lnSpcReduction="10000"/>
          </a:bodyPr>
          <a:lstStyle/>
          <a:p>
            <a:pPr lvl="0" algn="just">
              <a:buNone/>
            </a:pPr>
            <a:r>
              <a:rPr lang="ru-RU" sz="19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Развивать у дошкольников интерес к моделированию и конструированию, стимулировать детское научно-техническое творчество.</a:t>
            </a:r>
          </a:p>
          <a:p>
            <a:pPr lvl="0"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Формировать пространственное мышление, умение анализировать предмет, выделять его характерные особенности, основные части, устанавливать связь между их назначением и строением.</a:t>
            </a:r>
          </a:p>
          <a:p>
            <a:pPr lvl="0"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Развивать умение применять свои знания при проектировании и сборке конструкций.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Развивать операции логического мышления.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Развивать мелкую моторику, диалогическую и монологическую речь, расширять  словарный запас.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Совершенствовать коммуникативные навыки детей при работе в паре, коллективе, распределении обязанностей.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Вовлечь родителей (законных представителей) как равноправных партнеров в совместную творческую деятельность посредством технологии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Лего-конструирование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900" dirty="0" smtClean="0"/>
          </a:p>
          <a:p>
            <a:pPr lvl="0"/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" name="Picture 2" descr="E:\Documents and Settings\User.HOME-19D1DDB561\Рабочий стол\Ле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1674509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ocuments and Settings\User.HOME-19D1DDB561\Рабочий стол\Ле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1674509" cy="864096"/>
          </a:xfrm>
          <a:prstGeom prst="rect">
            <a:avLst/>
          </a:prstGeom>
          <a:noFill/>
        </p:spPr>
      </p:pic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1619672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для успешного развития детей: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70172389"/>
              </p:ext>
            </p:extLst>
          </p:nvPr>
        </p:nvGraphicFramePr>
        <p:xfrm>
          <a:off x="395536" y="908720"/>
          <a:ext cx="8208912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ocuments and Settings\User.HOME-19D1DDB561\Рабочий стол\Ле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74509" cy="864096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980728"/>
          <a:ext cx="8784976" cy="5622553"/>
        </p:xfrm>
        <a:graphic>
          <a:graphicData uri="http://schemas.openxmlformats.org/drawingml/2006/table">
            <a:tbl>
              <a:tblPr/>
              <a:tblGrid>
                <a:gridCol w="921183"/>
                <a:gridCol w="842505"/>
                <a:gridCol w="1512168"/>
                <a:gridCol w="2304256"/>
                <a:gridCol w="1717377"/>
                <a:gridCol w="1487487"/>
              </a:tblGrid>
              <a:tr h="9896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Период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Лексическая тема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Тема по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Лего-конструированию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Задачи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Образовательная деятельность в  режимных моментах (формы и задачи)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Организация развивающей предметно-пространственной среды (формы, задачи)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2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Здравствуй, детский сад!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Конструирование по замыслу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- активизировать  конструктивное воображение детей;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- стимулировать создание детьми собственных вариантов построек, освоенных на занятиях, внесение в знакомые постройки элементов новизны;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- закреплять знание конструктивных свойств материала и навыки правильного соединения деталей.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«Что лишнее?»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- развивать внимание и память.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«Построй, не открывая глаз»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учимся строить с закрытыми глазами, развиваем мелкую моторику рук, выдержку.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«Здравствуйте, это я!», «Я дарю тебе улыбку»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- формировать умение передавать с помощью образных средств языка, эмоциональные состояния;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-развивать коммуникативные навыки.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3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Сад (фрукты)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Конструирование фруктов 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- продолжать знакомить  детей с конструктивными возможностями различных деталей, используемых для придания формы разных предметов (овальная деталь, полукруг и т.д.);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- формировать чувства симметрии и умения правильно чередовать цвет в своих постройках;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- развивать умения анализировать образец – выделять в нем функционально значимые части (края, основание), называть и показывать детали конструктора, из которых эти части построены.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Овощи и фрукты»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учить детей различать фрукты и овощи на ощупь;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- называть и группировать их, после прослушивания стихотворения перечислять овощи, о которых в нем рассказывается.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«Таинственный мешочек»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учить отгадывать детали конструктора на ощупь.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«Что купили на базаре?»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-расширять представления детей о  фруктах, месте их произрастания, существенных признаках.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57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Взаимодействие с родителями: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Консультация для родителей: создание эффективной предметно – развивающей среды по лего-конструированию в домашних условиях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Родительское собрание: роль игры в развитии детей дошкольного возраста</a:t>
                      </a: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154766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Фрагмент перспективного плана работы по лего-конструированию: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73499282"/>
              </p:ext>
            </p:extLst>
          </p:nvPr>
        </p:nvGraphicFramePr>
        <p:xfrm>
          <a:off x="899592" y="476672"/>
          <a:ext cx="748883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59832" y="2780928"/>
            <a:ext cx="3168352" cy="1323439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 процессе деятельности</a:t>
            </a:r>
            <a:br>
              <a:rPr lang="ru-RU" sz="2000" cap="none" spc="0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spc="0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с ЛЕГО использовались </a:t>
            </a:r>
            <a:br>
              <a:rPr lang="ru-RU" sz="2000" cap="none" spc="0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spc="0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разнообразные </a:t>
            </a:r>
            <a:br>
              <a:rPr lang="ru-RU" sz="2000" cap="none" spc="0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spc="0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формы заданий</a:t>
            </a:r>
            <a:endParaRPr lang="ru-RU" sz="2000" cap="none" spc="0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E:\Documents and Settings\User.HOME-19D1DDB561\Рабочий стол\Лег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624"/>
            <a:ext cx="1674509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Documents and Settings\User.HOME-19D1DDB561\Рабочий стол\Ле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" y="116632"/>
            <a:ext cx="1674509" cy="864096"/>
          </a:xfrm>
          <a:prstGeom prst="rect">
            <a:avLst/>
          </a:prstGeom>
          <a:noFill/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545778" y="56158"/>
            <a:ext cx="7344816" cy="250874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успешного проведения занятий с конструктором            ЛЕГО необходимы определенные условия:</a:t>
            </a:r>
          </a:p>
          <a:p>
            <a:pPr marL="719138" indent="-363538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Оптимальное количество 6-8 человек.</a:t>
            </a:r>
          </a:p>
          <a:p>
            <a:pPr marL="719138" indent="-363538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Детям должно хватать деталей, иначе будут возникать конфликты.</a:t>
            </a:r>
          </a:p>
          <a:p>
            <a:pPr marL="719138" indent="-363538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Доступ к конструктору должен быть свободным, чтобы дети могли выбирать нужные им детали.</a:t>
            </a:r>
          </a:p>
          <a:p>
            <a:pPr marL="719138" indent="-363538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Подробное знакомство детей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образцом.</a:t>
            </a:r>
          </a:p>
          <a:p>
            <a:pPr marL="719138" indent="-363538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Сохранность постройки на некоторое время.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 b="7294"/>
          <a:stretch/>
        </p:blipFill>
        <p:spPr>
          <a:xfrm>
            <a:off x="179512" y="2780928"/>
            <a:ext cx="3707904" cy="1590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3" b="3878"/>
          <a:stretch/>
        </p:blipFill>
        <p:spPr>
          <a:xfrm>
            <a:off x="179512" y="4725144"/>
            <a:ext cx="3619657" cy="1877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t="-785" r="29525"/>
          <a:stretch/>
        </p:blipFill>
        <p:spPr>
          <a:xfrm rot="5400000">
            <a:off x="3711435" y="3857516"/>
            <a:ext cx="2987827" cy="2274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" t="5267" r="15899"/>
          <a:stretch/>
        </p:blipFill>
        <p:spPr>
          <a:xfrm rot="5400000">
            <a:off x="5623463" y="3385649"/>
            <a:ext cx="416177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8"/>
          <p:cNvSpPr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1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– «Подготовительный» – первичное освоение знаний и умений»</a:t>
            </a:r>
          </a:p>
        </p:txBody>
      </p:sp>
      <p:sp>
        <p:nvSpPr>
          <p:cNvPr id="15" name="Загнутый угол 14"/>
          <p:cNvSpPr/>
          <p:nvPr/>
        </p:nvSpPr>
        <p:spPr>
          <a:xfrm>
            <a:off x="2123728" y="476672"/>
            <a:ext cx="6480720" cy="2376264"/>
          </a:xfrm>
          <a:prstGeom prst="foldedCorne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Обогащает </a:t>
            </a:r>
            <a:r>
              <a:rPr lang="ru-RU" alt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развивающую предметно-пространственную  среду группы  различными видами конструкторов </a:t>
            </a:r>
            <a:r>
              <a:rPr lang="en-US" alt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alt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,пособиями и дидактическими играми</a:t>
            </a:r>
            <a:r>
              <a:rPr lang="en-US" alt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Знакомит </a:t>
            </a:r>
            <a:r>
              <a:rPr lang="ru-RU" alt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с различными способами конструирования в  процессе совместной игровой  деятельности</a:t>
            </a:r>
            <a:r>
              <a:rPr lang="en-US" alt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Побуждает </a:t>
            </a:r>
            <a:r>
              <a:rPr lang="ru-RU" alt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использовать в самостоятельной деятельности  знакомые способы конструирования с использованием схем и образцов.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21" name="Загнутый угол 20"/>
          <p:cNvSpPr/>
          <p:nvPr/>
        </p:nvSpPr>
        <p:spPr>
          <a:xfrm>
            <a:off x="2123728" y="2636912"/>
            <a:ext cx="6480720" cy="2304256"/>
          </a:xfrm>
          <a:prstGeom prst="foldedCorne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Знакомятся с видами конструктора </a:t>
            </a: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материалами</a:t>
            </a: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формирование представлений</a:t>
            </a: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Осваивают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умения конструировать по образцу и схеме, модели под руководством воспитателя</a:t>
            </a: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Осваивают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умения конструировать по специально организованным условиям.</a:t>
            </a:r>
          </a:p>
        </p:txBody>
      </p:sp>
      <p:sp>
        <p:nvSpPr>
          <p:cNvPr id="14353" name="Номер слайда 16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381750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535CFCB-27E1-4020-A136-8D8173524AB3}" type="slidenum">
              <a:rPr lang="ru-RU" altLang="ru-RU" sz="1200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altLang="ru-RU" sz="1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57" name="Picture 23" descr="E:\Documents and Settings\User.HOME-19D1DDB561\Рабочий стол\ст вос\АТТЕСТАЦИЯ ПЕДАГОГИЧЕСКИХ РАБОТНИКОВ МБДОУ ДЕТСКЙ САД 31\Кузнецова Ирина Сергеевна\фото\дети в деятельности\bS8lSYFBgO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5064"/>
            <a:ext cx="1538287" cy="246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62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1440160" cy="2362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2" descr="E:\Documents and Settings\User.HOME-19D1DDB561\Рабочий стол\Ле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1674509" cy="86409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339752" y="47667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7744" y="26369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5229200"/>
            <a:ext cx="2520279" cy="1468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4" descr="E:\Documents and Settings\User.HOME-19D1DDB561\Рабочий стол\ст вос\АТТЕСТАЦИЯ ПЕДАГОГИЧЕСКИХ РАБОТНИКОВ МБДОУ ДЕТСКЙ САД 31\Кузнецова Ирина Сергеевна\фото\дети в деятельности\IMG_20210426_0900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1" y="5301208"/>
            <a:ext cx="2753651" cy="1395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6" descr="E:\Documents and Settings\User.HOME-19D1DDB561\Рабочий стол\ст вос\АТТЕСТАЦИЯ ПЕДАГОГИЧЕСКИХ РАБОТНИКОВ МБДОУ ДЕТСКЙ САД 31\Кузнецова Ирина Сергеевна\фото\дети в деятельности\IMG_20210427_1603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941168"/>
            <a:ext cx="1584176" cy="1779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рямоугольник 8"/>
          <p:cNvSpPr>
            <a:spLocks noChangeArrowheads="1"/>
          </p:cNvSpPr>
          <p:nvPr/>
        </p:nvSpPr>
        <p:spPr bwMode="auto">
          <a:xfrm>
            <a:off x="611560" y="188640"/>
            <a:ext cx="7992888" cy="92333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– «Подготовительный» – </a:t>
            </a:r>
            <a:endParaRPr lang="ru-RU" alt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первичное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освоение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знаний и умений»</a:t>
            </a:r>
          </a:p>
          <a:p>
            <a:pPr algn="ctr" eaLnBrk="1" hangingPunct="1">
              <a:defRPr/>
            </a:pPr>
            <a:endParaRPr lang="ru-RU" alt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827584" y="2636912"/>
            <a:ext cx="7632848" cy="2016224"/>
          </a:xfrm>
          <a:prstGeom prst="foldedCorne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Повышать заинтересованность родителей в совместных играх с детьми с использованием конструкторов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Поощрять инициативу родителей в  создании построек по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образцам, схемам, условиям и поставленной задаче 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использовании их в совместной деятельности с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детьми.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graphicFrame>
        <p:nvGraphicFramePr>
          <p:cNvPr id="16" name="Схема 15"/>
          <p:cNvGraphicFramePr/>
          <p:nvPr/>
        </p:nvGraphicFramePr>
        <p:xfrm>
          <a:off x="323528" y="1484784"/>
          <a:ext cx="8568952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73" name="AutoShape 18" descr="https://ds31skazka.caduk.ru/images/p15_fgnovu3rau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5377" name="Номер слайда 17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381750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6EF7A31-4A1B-44AB-8F89-A4C12AD6751C}" type="slidenum">
              <a:rPr lang="ru-RU" altLang="ru-RU" sz="1200" smtClean="0"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altLang="ru-RU" sz="1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55" name="Picture 19" descr="E:\Documents and Settings\User.HOME-19D1DDB561\Рабочий стол\ст вос\АТТЕСТАЦИЯ ПЕДАГОГИЧЕСКИХ РАБОТНИКОВ МБДОУ ДЕТСКЙ САД 31\Кузнецова Ирина Сергеевна\фото\2 дома=родители\16346620961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437112"/>
            <a:ext cx="2880320" cy="1800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57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4293096"/>
            <a:ext cx="1327567" cy="1827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/>
          <a:srcRect l="14563"/>
          <a:stretch>
            <a:fillRect/>
          </a:stretch>
        </p:blipFill>
        <p:spPr bwMode="auto">
          <a:xfrm>
            <a:off x="4499992" y="4941168"/>
            <a:ext cx="1977721" cy="1728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58" name="Picture 22" descr="E:\Documents and Settings\User.HOME-19D1DDB561\Рабочий стол\ст вос\АТТЕСТАЦИЯ ПЕДАГОГИЧЕСКИХ РАБОТНИКОВ МБДОУ ДЕТСКЙ САД 31\Кузнецова Ирина Сергеевна\фото\2 дома=родители\1634662096089 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4725144"/>
            <a:ext cx="1098428" cy="1750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82" name="Picture 2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1840" y="4797152"/>
            <a:ext cx="1262486" cy="1728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043608" y="2564904"/>
            <a:ext cx="74888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взаимодействия педагога с родителями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E:\Documents and Settings\User.HOME-19D1DDB561\Рабочий стол\Лего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260648"/>
            <a:ext cx="1475656" cy="76148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339752" y="112474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Способы взаимодействия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3134</TotalTime>
  <Words>1171</Words>
  <Application>Microsoft Office PowerPoint</Application>
  <PresentationFormat>Экран (4:3)</PresentationFormat>
  <Paragraphs>201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Тема Office</vt:lpstr>
      <vt:lpstr>  Муниципальное бюджетное дошкольное образовательное учреждение «Детский сад № 31»</vt:lpstr>
      <vt:lpstr>                   Актуальность:</vt:lpstr>
      <vt:lpstr>Цель –развитие у детей старшего дошкольного возраста творческих способностей, конструкторских умений и навыков посредством Лего-технологии. </vt:lpstr>
      <vt:lpstr>     Условия для успешного развития детей:</vt:lpstr>
      <vt:lpstr>   Фрагмент перспективного плана работы по лего-конструированию: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Этапы технического творчества: </vt:lpstr>
      <vt:lpstr>Презентация PowerPoint</vt:lpstr>
      <vt:lpstr>Презентация PowerPoint</vt:lpstr>
      <vt:lpstr>Развивающая предметно-пространственная среда </vt:lpstr>
      <vt:lpstr>Презентация PowerPoint</vt:lpstr>
      <vt:lpstr>Презентация PowerPoint</vt:lpstr>
      <vt:lpstr>  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Лего- конструирование как средство развития творческой личности в дошкольном возрасте</dc:title>
  <dc:creator>term</dc:creator>
  <cp:lastModifiedBy>Mark</cp:lastModifiedBy>
  <cp:revision>263</cp:revision>
  <dcterms:created xsi:type="dcterms:W3CDTF">2014-03-11T10:45:36Z</dcterms:created>
  <dcterms:modified xsi:type="dcterms:W3CDTF">2023-04-17T18:01:14Z</dcterms:modified>
</cp:coreProperties>
</file>