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44" d="100"/>
          <a:sy n="44" d="100"/>
        </p:scale>
        <p:origin x="-12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8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6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7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Головкова Татьяна\презентация Профессии\титуль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7"/>
          <a:stretch/>
        </p:blipFill>
        <p:spPr>
          <a:xfrm>
            <a:off x="323528" y="374785"/>
            <a:ext cx="4345632" cy="61561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5" y="1196751"/>
            <a:ext cx="4602200" cy="4949251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Инструктор по физкультуре детского сада — физинструктор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Инструктор по физкультуре детского сада — физинструктор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50 картинок с вопросительным знаком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65" y="6141876"/>
            <a:ext cx="848280" cy="6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0"/>
            <a:ext cx="9137237" cy="686308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773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37237" cy="686308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0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1469"/>
            <a:ext cx="7632848" cy="5347851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293" y="797319"/>
            <a:ext cx="7149414" cy="55446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395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158" y="978266"/>
            <a:ext cx="6684235" cy="501317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702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166" y="865326"/>
            <a:ext cx="6684235" cy="501317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18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6146" name="Picture 2" descr="Спасибо за внимание для презентации прозрачный фон - фото и картинки 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5" y="317621"/>
            <a:ext cx="7964929" cy="62227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904"/>
            <a:ext cx="8109257" cy="5862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43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5793432" cy="5976664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4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2202"/>
            <a:ext cx="8335490" cy="624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1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37237" cy="6863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9662"/>
            <a:ext cx="5637639" cy="6413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5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759"/>
            <a:ext cx="8640960" cy="60104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341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2050" name="Picture 2" descr="C:\Users\Детский сад\Desktop\Головкова Татьяна\Проекты\проект Старинные мельницы\kisspng-the-adventures-of-dunno-and-his-friends-mt-mult-5b36c67e0fee10.093528171530316414065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9" l="10000" r="7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481"/>
            <a:ext cx="7277352" cy="63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37237" cy="6863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67" l="7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3074" name="Picture 2" descr="50 картинок с вопросительным зна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47">
            <a:off x="6687917" y="1536592"/>
            <a:ext cx="2533074" cy="18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0 картинок с вопросительным зна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7512">
            <a:off x="639245" y="672495"/>
            <a:ext cx="2533074" cy="18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0 картинок с вопросительным зна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6851">
            <a:off x="63181" y="3982323"/>
            <a:ext cx="2533074" cy="18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15</cp:revision>
  <dcterms:created xsi:type="dcterms:W3CDTF">2022-05-17T03:33:38Z</dcterms:created>
  <dcterms:modified xsi:type="dcterms:W3CDTF">2022-05-20T12:31:23Z</dcterms:modified>
</cp:coreProperties>
</file>