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4" r:id="rId5"/>
    <p:sldId id="259" r:id="rId6"/>
    <p:sldId id="273" r:id="rId7"/>
    <p:sldId id="260" r:id="rId8"/>
    <p:sldId id="257" r:id="rId9"/>
    <p:sldId id="277" r:id="rId10"/>
    <p:sldId id="279" r:id="rId11"/>
    <p:sldId id="283" r:id="rId12"/>
    <p:sldId id="282" r:id="rId13"/>
    <p:sldId id="261" r:id="rId14"/>
    <p:sldId id="267" r:id="rId15"/>
    <p:sldId id="272" r:id="rId16"/>
    <p:sldId id="262" r:id="rId17"/>
    <p:sldId id="275" r:id="rId18"/>
    <p:sldId id="269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571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1A8AA-ACEE-4897-A942-18A4FB006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97EA1D1-4B4E-48EA-869A-BA07EC567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C3DCE6-D03E-4511-B68E-040B8AB0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DF2FD5-C3ED-4E3F-85F4-8405AF95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23B8AF-1E31-4BEA-8B78-AB586DE8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3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5845D-2CBC-42E9-864F-A58D59A3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ED49648-E310-4B8E-8B05-329BB187F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638AE9-D9D0-4477-AE6E-E24BAEC9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A8C28-E2B6-4300-B469-532F1943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9F98C0-175A-45C5-9125-E23A83C4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1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8FD4F1-F8C4-47FF-B82F-510002743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9957A-3378-4A00-B4C0-A41242C1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ED239-DFC0-416C-A568-DCC73251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852B07-81A5-4345-A2E0-6363A41D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9B3BE3-BFAA-41A6-A8A6-FEFFF332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90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D6C97-1768-4ED1-940C-07E039A8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9D3032-2A04-47F0-A194-E5AFA4336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B2CA23-8FC6-423A-932F-D9D9A5CE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BA62A7-B4A2-4963-B05D-F806D9F4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01667D-A188-4AD8-81F5-0057A719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1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F3E31-67ED-44A0-9D6F-1E93E3A2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258E8D-C058-4708-8CD2-8D2F7899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2BC4C4-2B74-4023-B145-CE02CCC9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D42825-138D-445C-B673-7605A77F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EC5233-B210-4E4D-AD35-CFFD7160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2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45A3E-2C7D-46A6-8B34-32916233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0313C8-FC83-42F2-9F7D-2751263D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C6B61E-10F5-4942-9A8A-00469A584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D610F4-C7DC-4374-8C56-0DE82D29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4BEADD-7020-4271-9197-2C4E5F98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7B679-3CEF-4C2B-AA16-8F949117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5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D9F61-AC46-4CD8-970A-541DBBF6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6575EF-35E4-4BD1-89CA-6F890689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3E539C-84E1-4584-B3E6-AB02B3E7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2B656F-A8B8-426B-B89C-4DAA1223C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F9AF4ED-CAA9-4141-BCCB-512812518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505F4F7-36EE-4077-BAAE-0122EEA2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16F356-8380-45E1-8857-2A6E7C7D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F38018-6171-406C-A77F-5E8882C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7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34B739-43B6-43E1-B1F7-0D22B0A9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80CFE4-E6BB-4F11-95F4-E5E809D9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603A48A-288E-41BB-A62F-BAE80AD2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178F214-B121-4544-A4E2-5EB6249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E896B3-A25F-4434-9213-6DC63BBA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D144651-48D5-4CF0-8FC5-D53B9606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D52D07-D5E8-4D80-BCFB-407447FD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1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213262-1DDE-4CC3-B7AE-47F0FD95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BB9CEC-7795-4562-81C7-8CA66FD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18FD65-6372-497A-A3A2-217D9DB0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E8568F-13E5-4D06-97DC-C7B9C448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2DB1B16-F8AA-4012-8A2A-9A57AD2D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0A5BED-6FE0-4EF9-9941-23F45D7D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3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F9C30-DA86-4ACF-818D-337BADEB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EA2BAB-A804-4430-8861-07689478C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960520-0DBE-411A-ABA7-4A3C20AB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F61D20-8774-498A-A850-217DB061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CC5E364-1292-42B0-856B-CC67D5E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1A0C78-CD6D-4281-87EE-2A564E06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49CC15-AD9C-41AB-9E2B-ABEBC164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4798A5-CDA6-41F8-8721-E43DEE58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9643BA-096B-44E7-85D5-D6590DE1C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8896-5A34-4F0C-A340-73B1FBDB40D3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6A4BA2-B483-4379-85A3-10C6BCAC2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82FFA-6456-4163-A949-D0059FF2A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B25C-E638-47E7-9889-F6F5F718C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0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B3310A-75EE-43E1-AE8C-03FA99F4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CA67F-A10D-43BD-9213-84498275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3936"/>
            <a:ext cx="8895471" cy="240980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Хэппенинг как инновационная технология в работе с детьми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92C0F3-917A-473B-A4F5-CAB772C1B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968" y="5284178"/>
            <a:ext cx="9193823" cy="4747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Руденко Ольга Владимировна </a:t>
            </a:r>
          </a:p>
          <a:p>
            <a:pPr algn="r">
              <a:lnSpc>
                <a:spcPct val="100000"/>
              </a:lnSpc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248" y="430823"/>
            <a:ext cx="8220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начальная школа – детский сад №12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7315" y="6137031"/>
            <a:ext cx="15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Тавда, 2022г.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7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DD4BB96-0776-4608-913B-39B4CBFA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TextBox 4"/>
          <p:cNvSpPr txBox="1"/>
          <p:nvPr/>
        </p:nvSpPr>
        <p:spPr>
          <a:xfrm>
            <a:off x="3455377" y="738553"/>
            <a:ext cx="3947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8D86425-C6A2-564B-87E8-0ABAFA0D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58" y="1415562"/>
            <a:ext cx="6496657" cy="430516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10354" y="5811715"/>
            <a:ext cx="405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на подносе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DD4BB96-0776-4608-913B-39B4CBFA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11D4202-8EDD-E349-BCB6-F4FE3BD5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79" y="1263642"/>
            <a:ext cx="4990652" cy="474046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6154" y="764932"/>
            <a:ext cx="298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42238" y="6172201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кулачком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DD4BB96-0776-4608-913B-39B4CBFA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D195D722-EBDC-5845-A505-D95A055F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44" y="1749669"/>
            <a:ext cx="6299175" cy="419945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8569" y="1134208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3015" y="6057901"/>
            <a:ext cx="283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стопой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9C4EBE-5F5D-437D-8322-D560EF02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903CF5-4EF2-47B4-8E1C-ABC75BD1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работы в технологии «хэппенинг» детей следует познакомить с материалами для изобразительного искусства: цветные карандаши, цветные мелки, акварельные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краски,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гуашь.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BF26C8-4773-45D1-B788-37CC50F0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35505" y="2651760"/>
            <a:ext cx="3394710" cy="4526280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ECDE75-3518-45BA-AAAE-F9A901FB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04" y="3550919"/>
            <a:ext cx="4335308" cy="28798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8868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3EDC6D-0733-4C64-B8FF-1825F159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44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13934-7CF6-47A0-B23B-627B3639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85578"/>
            <a:ext cx="11369040" cy="1325563"/>
          </a:xfrm>
        </p:spPr>
        <p:txBody>
          <a:bodyPr>
            <a:normAutofit fontScale="90000"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ребёнку заготавливается шаблон, который мы потом используем для рисования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алышу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возможность порисовать и насладится этим процессом.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7689AB-7745-4AD0-A6BB-E011E838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50" y="2233246"/>
            <a:ext cx="2591753" cy="338953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5D23A3-48C9-445B-B3BA-5AE8D81E0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5" b="9"/>
          <a:stretch/>
        </p:blipFill>
        <p:spPr>
          <a:xfrm>
            <a:off x="5479056" y="1310053"/>
            <a:ext cx="2613968" cy="348578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170" name="Picture 2" descr="https://4youngmama.ru/wp-content/uploads/8/f/9/8f90f978da2666541b3db0281fe0b45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6403" y="1468316"/>
            <a:ext cx="4145597" cy="286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8787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«Птички»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0920_093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3279530"/>
            <a:ext cx="6595046" cy="2967771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B80672-53A7-4739-BB9C-C3A79A314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0108" y="369277"/>
            <a:ext cx="573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ладошкой «Птички»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220920_144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7867">
            <a:off x="418043" y="1230922"/>
            <a:ext cx="2632888" cy="2676769"/>
          </a:xfrm>
          <a:prstGeom prst="rect">
            <a:avLst/>
          </a:prstGeom>
        </p:spPr>
      </p:pic>
      <p:pic>
        <p:nvPicPr>
          <p:cNvPr id="9" name="Рисунок 8" descr="20220924_160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6940" y="1477107"/>
            <a:ext cx="4102316" cy="3244362"/>
          </a:xfrm>
          <a:prstGeom prst="rect">
            <a:avLst/>
          </a:prstGeom>
        </p:spPr>
      </p:pic>
      <p:pic>
        <p:nvPicPr>
          <p:cNvPr id="10" name="Рисунок 9" descr="20220924_160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02251">
            <a:off x="8737772" y="1279874"/>
            <a:ext cx="2637792" cy="27008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B80672-53A7-4739-BB9C-C3A79A31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2862" y="344032"/>
            <a:ext cx="77724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 пальчиками  «Мухоморы»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20220924_1554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2385" y="1998271"/>
            <a:ext cx="3487175" cy="2543321"/>
          </a:xfrm>
        </p:spPr>
      </p:pic>
      <p:pic>
        <p:nvPicPr>
          <p:cNvPr id="13" name="Рисунок 12" descr="20220924_154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106" y="1089367"/>
            <a:ext cx="3581411" cy="2577024"/>
          </a:xfrm>
          <a:prstGeom prst="rect">
            <a:avLst/>
          </a:prstGeom>
        </p:spPr>
      </p:pic>
      <p:pic>
        <p:nvPicPr>
          <p:cNvPr id="14" name="Рисунок 13" descr="20220924_155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1652" y="1081453"/>
            <a:ext cx="4091925" cy="25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85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«Веточка рябины»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220924_201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7647" y="3798278"/>
            <a:ext cx="5196726" cy="278313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330" y="3958414"/>
            <a:ext cx="3399692" cy="2706155"/>
          </a:xfrm>
          <a:prstGeom prst="rect">
            <a:avLst/>
          </a:prstGeom>
        </p:spPr>
      </p:pic>
      <p:pic>
        <p:nvPicPr>
          <p:cNvPr id="8" name="Рисунок 7" descr="20220924_200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1147" y="1506161"/>
            <a:ext cx="3305907" cy="2156026"/>
          </a:xfrm>
          <a:prstGeom prst="rect">
            <a:avLst/>
          </a:prstGeom>
        </p:spPr>
      </p:pic>
      <p:pic>
        <p:nvPicPr>
          <p:cNvPr id="9" name="Рисунок 8" descr="20220924_201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5524" y="1547196"/>
            <a:ext cx="3884396" cy="2084028"/>
          </a:xfrm>
          <a:prstGeom prst="rect">
            <a:avLst/>
          </a:prstGeom>
        </p:spPr>
      </p:pic>
      <p:pic>
        <p:nvPicPr>
          <p:cNvPr id="10" name="Рисунок 9" descr="20220924_201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0824" y="2087603"/>
            <a:ext cx="2507139" cy="3038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F7B985-BD5B-4E8B-B0FE-D00C6BFE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9AD0C3-4CEB-47ED-9243-F8EA435A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21336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 от рисования пальчиками: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E3E0D0-E49C-4738-B1D6-A7AF0B8B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920" y="876141"/>
            <a:ext cx="9646920" cy="5547360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вид рисования хорошо развивают мелкую моторику, что способствует развитию речи;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тактильной чувствительности (новые ощущения при макании пальчика в краску, при ведении пальчиком по различным поверхностям для рисования);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ребёнком собственного тела;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раннее развитие творческих способностей;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ловкости пальцев и кистей рук (раскрашивая пальчиком изображение, малыш учится чувствовать границы);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представлений о цвете;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 и образного мышления.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746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0D4DC1-39D9-491D-858E-6966ED3C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762FA5-94EE-40A8-AA9C-53DC934F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103436"/>
            <a:ext cx="87630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04981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0E83A4-3495-40D2-8FA0-8524E04A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38558F-0CBB-493B-BA8F-E8D71FA4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60" y="447278"/>
            <a:ext cx="920496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Федеральным государственным образовательным стандартом дошкольного образования одним из приоритетных направлений является художественно-эстетическое развитие дошкольников, которое обеспечивает развитие способностей и творческого потенциала каждого ребёнка, куда включено и рисование.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для детей это радостный, творческий процесс, к которому его не следует принуждать.  </a:t>
            </a:r>
          </a:p>
          <a:p>
            <a:pPr marL="0" indent="450000" algn="just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83" y="3808016"/>
            <a:ext cx="37334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7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0E83A4-3495-40D2-8FA0-8524E04A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1508" y="1547446"/>
            <a:ext cx="7983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детского творчества объясняется потребностью современного общества в людях с неординарным мышлением, готовых к преобразованию окружающей действительности и творческим прорывам. </a:t>
            </a: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этого необходимо уже в раннем детстве.</a:t>
            </a: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Инновации на сегодня – способ оптимизации образовательного процесса, выведения его на новый уровень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4170" y="518746"/>
            <a:ext cx="413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>
            <a:extLst>
              <a:ext uri="{FF2B5EF4-FFF2-40B4-BE49-F238E27FC236}">
                <a16:creationId xmlns:a16="http://schemas.microsoft.com/office/drawing/2014/main" xmlns="" id="{3B0E83A4-3495-40D2-8FA0-8524E04A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83" y="3886200"/>
            <a:ext cx="3733417" cy="2971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83" y="3808016"/>
            <a:ext cx="3733417" cy="2971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59524" y="1294646"/>
            <a:ext cx="91176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Личностно-ориентированная технология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такая воспитательная система, где ребенок является высшей ценностью и ставится в центр воспитательного процесса.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организация воспитательного процесса на основе глубокого уважения к личности ребенка, учете особенностей его индивидуального развития, отношения к нему как к сознательному, полноправному участнику воспитательного процесса.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C9DEDE-AEAE-4B37-BA1E-4A747539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6456"/>
                    </a14:imgEffect>
                    <a14:imgEffect>
                      <a14:saturation sat="1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9D69E4-E45A-4B38-B038-8319286D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493712"/>
            <a:ext cx="8625840" cy="522128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множество методов и способов рисования, но для того, чтобы поддержать и максимально развить индивидуальные и творческие способности детей приходит личностно-ориентированная образовательная технология, которая называется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«хэппенинг».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«Хэппенинг»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с английского обозначает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«случай»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«случайность»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Хэппенинг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2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3B0E83A4-3495-40D2-8FA0-8524E04A8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08" y="4073660"/>
            <a:ext cx="3399692" cy="27061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2716" y="729762"/>
            <a:ext cx="8405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познавательную активность детей, стремлению к овладению знаниями и способами нетрадиционной техники рисования;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интерес к действиям с различными изобразительными материалами, созданию изобразительного образа;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-Воспитывать у детей эстетическое отношение к окружающему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4CACDB-7DA4-4375-9ED8-B603F316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F94B6-446E-4FC5-9FA3-3EAD9D76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хэппенинга: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EE1AF6-9912-4503-9DD8-9DC65393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27505"/>
            <a:ext cx="4678680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пальчиками,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кулачком,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ладошкой,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подносе (манкой или цветным песком),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тычками или ватными палочками,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оттиск печатками,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смятой бумагой.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33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D4BB96-0776-4608-913B-39B4CBFA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D170F8C-666A-764E-81AC-9D1663E79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38" b="8816"/>
          <a:stretch/>
        </p:blipFill>
        <p:spPr bwMode="auto">
          <a:xfrm>
            <a:off x="3830660" y="1732084"/>
            <a:ext cx="4642086" cy="3836499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3446" y="923192"/>
            <a:ext cx="424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61" y="5802923"/>
            <a:ext cx="472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 пальчиками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4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2DD4BB96-0776-4608-913B-39B4CBFA9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EB5EE1B-3052-9744-A488-6B57C9EF3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55" b="898"/>
          <a:stretch/>
        </p:blipFill>
        <p:spPr bwMode="auto">
          <a:xfrm>
            <a:off x="3525715" y="1438540"/>
            <a:ext cx="4826978" cy="4317591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4462" y="685800"/>
            <a:ext cx="37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хэппенинга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337" y="5987562"/>
            <a:ext cx="470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 ладошкой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493</Words>
  <Application>Microsoft Office PowerPoint</Application>
  <PresentationFormat>Произвольный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«Хэппенинг как инновационная технология в работе с детьми раннего возраста»</vt:lpstr>
      <vt:lpstr>Слайд 2</vt:lpstr>
      <vt:lpstr>Слайд 3</vt:lpstr>
      <vt:lpstr>Слайд 4</vt:lpstr>
      <vt:lpstr>Слайд 5</vt:lpstr>
      <vt:lpstr>Слайд 6</vt:lpstr>
      <vt:lpstr>Виды хэппенинга:</vt:lpstr>
      <vt:lpstr>Слайд 8</vt:lpstr>
      <vt:lpstr>Слайд 9</vt:lpstr>
      <vt:lpstr>Слайд 10</vt:lpstr>
      <vt:lpstr>Слайд 11</vt:lpstr>
      <vt:lpstr>Слайд 12</vt:lpstr>
      <vt:lpstr>Слайд 13</vt:lpstr>
      <vt:lpstr>Каждому ребёнку заготавливается шаблон, который мы потом используем для рисования пальчиками. Малышу предоставляет возможность порисовать и насладится этим процессом.</vt:lpstr>
      <vt:lpstr>Рисование «Птички»</vt:lpstr>
      <vt:lpstr>Слайд 16</vt:lpstr>
      <vt:lpstr>Рисование пальчиками «Веточка рябины»</vt:lpstr>
      <vt:lpstr>Польза от рисования пальчиками: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«Хэппенинг как инновационная технология в работе с детьми раннего возраста»</dc:title>
  <dc:creator>USER</dc:creator>
  <cp:lastModifiedBy>Nord</cp:lastModifiedBy>
  <cp:revision>33</cp:revision>
  <dcterms:created xsi:type="dcterms:W3CDTF">2022-01-15T18:38:02Z</dcterms:created>
  <dcterms:modified xsi:type="dcterms:W3CDTF">2022-10-11T14:10:22Z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1789813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