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9" r:id="rId3"/>
    <p:sldId id="293" r:id="rId4"/>
    <p:sldId id="290" r:id="rId5"/>
    <p:sldId id="291" r:id="rId6"/>
    <p:sldId id="292" r:id="rId7"/>
    <p:sldId id="28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0DCD76C-5252-4AC6-8765-FF7E98585E37}">
          <p14:sldIdLst>
            <p14:sldId id="256"/>
            <p14:sldId id="289"/>
            <p14:sldId id="293"/>
            <p14:sldId id="290"/>
            <p14:sldId id="291"/>
            <p14:sldId id="292"/>
            <p14:sldId id="28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 autoAdjust="0"/>
    <p:restoredTop sz="94692" autoAdjust="0"/>
  </p:normalViewPr>
  <p:slideViewPr>
    <p:cSldViewPr>
      <p:cViewPr>
        <p:scale>
          <a:sx n="91" d="100"/>
          <a:sy n="91" d="100"/>
        </p:scale>
        <p:origin x="-1200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D641D40-118C-4422-97A2-2383F0B13486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97567C-E378-4F87-ADAE-3D531F61BD92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1D40-118C-4422-97A2-2383F0B13486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567C-E378-4F87-ADAE-3D531F61BD92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1D40-118C-4422-97A2-2383F0B13486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567C-E378-4F87-ADAE-3D531F61BD92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1D40-118C-4422-97A2-2383F0B13486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567C-E378-4F87-ADAE-3D531F61BD9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1D40-118C-4422-97A2-2383F0B13486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567C-E378-4F87-ADAE-3D531F61BD9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1D40-118C-4422-97A2-2383F0B13486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567C-E378-4F87-ADAE-3D531F61BD9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1D40-118C-4422-97A2-2383F0B13486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567C-E378-4F87-ADAE-3D531F61BD92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1D40-118C-4422-97A2-2383F0B13486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567C-E378-4F87-ADAE-3D531F61BD92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1D40-118C-4422-97A2-2383F0B13486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567C-E378-4F87-ADAE-3D531F61BD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1D40-118C-4422-97A2-2383F0B13486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567C-E378-4F87-ADAE-3D531F61BD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1D40-118C-4422-97A2-2383F0B13486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567C-E378-4F87-ADAE-3D531F61BD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D641D40-118C-4422-97A2-2383F0B13486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C97567C-E378-4F87-ADAE-3D531F61BD9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619672" y="2060848"/>
            <a:ext cx="5976664" cy="961143"/>
          </a:xfrm>
        </p:spPr>
        <p:txBody>
          <a:bodyPr/>
          <a:lstStyle/>
          <a:p>
            <a:r>
              <a:rPr lang="ru-RU" sz="4000" b="1" dirty="0" smtClean="0"/>
              <a:t>«Педагогические секреты на уроках в </a:t>
            </a:r>
            <a:r>
              <a:rPr lang="ru-RU" sz="4000" b="1" dirty="0"/>
              <a:t>начальной </a:t>
            </a:r>
            <a:r>
              <a:rPr lang="ru-RU" sz="4000" b="1" dirty="0" smtClean="0"/>
              <a:t>школе</a:t>
            </a:r>
            <a:r>
              <a:rPr lang="ru-RU" sz="4000" b="1" dirty="0" smtClean="0"/>
              <a:t>»</a:t>
            </a:r>
            <a:endParaRPr lang="ru-RU" sz="4000" b="1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483768" y="4077072"/>
            <a:ext cx="6400800" cy="1752600"/>
          </a:xfrm>
        </p:spPr>
        <p:txBody>
          <a:bodyPr/>
          <a:lstStyle/>
          <a:p>
            <a:r>
              <a:rPr lang="ru-RU" dirty="0" err="1" smtClean="0"/>
              <a:t>Овчинникова</a:t>
            </a:r>
            <a:r>
              <a:rPr lang="ru-RU" dirty="0" smtClean="0"/>
              <a:t> Ксения Андреевна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196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88640"/>
            <a:ext cx="7745505" cy="3877815"/>
          </a:xfrm>
        </p:spPr>
        <p:txBody>
          <a:bodyPr/>
          <a:lstStyle/>
          <a:p>
            <a:r>
              <a:rPr lang="ru-RU" dirty="0" smtClean="0"/>
              <a:t>К</a:t>
            </a:r>
            <a:r>
              <a:rPr lang="ru-RU" dirty="0"/>
              <a:t>. </a:t>
            </a:r>
            <a:r>
              <a:rPr lang="ru-RU" dirty="0" err="1"/>
              <a:t>Д.Ушинский</a:t>
            </a:r>
            <a:r>
              <a:rPr lang="ru-RU" dirty="0"/>
              <a:t> считал, что наглядный метод обучения способствует накоплению ребенком конкретных знаний об окружающем мире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95936" y="3935925"/>
            <a:ext cx="4891622" cy="427654"/>
          </a:xfrm>
        </p:spPr>
        <p:txBody>
          <a:bodyPr/>
          <a:lstStyle/>
          <a:p>
            <a:r>
              <a:rPr lang="ru-RU" dirty="0" err="1"/>
              <a:t>К.Д.Ушинский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3096344" cy="4615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647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Поэтому, я использую так называемые педагогические секреты, чтобы у детей вызвать интерес к познавательной деятельности</a:t>
            </a:r>
            <a:r>
              <a:rPr lang="ru-RU" dirty="0" smtClean="0"/>
              <a:t>. А именно…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7020272" y="2996952"/>
            <a:ext cx="172819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344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image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5590"/>
            <a:ext cx="4753088" cy="652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43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image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-21652"/>
            <a:ext cx="3891086" cy="677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10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wnloads\image0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-9143"/>
            <a:ext cx="5185789" cy="644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83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Ушинский подчеркивает, что учитель не должен ограничиваться полученными знаниями. Очень важно развить в учителе способность и готовность к постоянному расширению своего научного и педагогического кругозора. Учитель учит успешно до тех пор, пока учится сам. </a:t>
            </a: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ЗАКЛЮЧЕНИЕ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154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1792</TotalTime>
  <Words>94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Твердый переплет</vt:lpstr>
      <vt:lpstr>«Педагогические секреты на уроках в начальной школе»</vt:lpstr>
      <vt:lpstr>К.Д.Ушинский</vt:lpstr>
      <vt:lpstr>Презентация PowerPoint</vt:lpstr>
      <vt:lpstr>Презентация PowerPoint</vt:lpstr>
      <vt:lpstr>Презентация PowerPoint</vt:lpstr>
      <vt:lpstr>Презентация PowerPoint</vt:lpstr>
      <vt:lpstr>6. ЗАКЛЮЧЕНИЕ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ПЕДАГОГИЧЕСКИЕ ВЗГЛЯДЫ К.Д.УШИНСКОГО</dc:title>
  <dc:creator>user</dc:creator>
  <cp:lastModifiedBy>Пользователь</cp:lastModifiedBy>
  <cp:revision>48</cp:revision>
  <dcterms:created xsi:type="dcterms:W3CDTF">2015-11-24T14:25:07Z</dcterms:created>
  <dcterms:modified xsi:type="dcterms:W3CDTF">2023-04-12T10:34:44Z</dcterms:modified>
</cp:coreProperties>
</file>