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78" r:id="rId4"/>
    <p:sldId id="266" r:id="rId5"/>
    <p:sldId id="267" r:id="rId6"/>
    <p:sldId id="268" r:id="rId7"/>
    <p:sldId id="274" r:id="rId8"/>
    <p:sldId id="276" r:id="rId9"/>
    <p:sldId id="275" r:id="rId10"/>
    <p:sldId id="264" r:id="rId11"/>
    <p:sldId id="277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8610F-447E-44A5-BF37-A18AA06458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B4910-752E-477D-90D1-C76873209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8610F-447E-44A5-BF37-A18AA06458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B4910-752E-477D-90D1-C76873209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6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8610F-447E-44A5-BF37-A18AA06458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B4910-752E-477D-90D1-C76873209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610F-447E-44A5-BF37-A18AA06458B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4910-752E-477D-90D1-C76873209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81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610F-447E-44A5-BF37-A18AA06458B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4910-752E-477D-90D1-C76873209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31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610F-447E-44A5-BF37-A18AA06458B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4910-752E-477D-90D1-C76873209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30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610F-447E-44A5-BF37-A18AA06458B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4910-752E-477D-90D1-C76873209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95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610F-447E-44A5-BF37-A18AA06458B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4910-752E-477D-90D1-C76873209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77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610F-447E-44A5-BF37-A18AA06458B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4910-752E-477D-90D1-C76873209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18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610F-447E-44A5-BF37-A18AA06458B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4910-752E-477D-90D1-C76873209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01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610F-447E-44A5-BF37-A18AA06458B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4910-752E-477D-90D1-C76873209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46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8610F-447E-44A5-BF37-A18AA06458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B4910-752E-477D-90D1-C76873209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610F-447E-44A5-BF37-A18AA06458B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4910-752E-477D-90D1-C76873209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937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610F-447E-44A5-BF37-A18AA06458B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4910-752E-477D-90D1-C76873209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3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610F-447E-44A5-BF37-A18AA06458B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4910-752E-477D-90D1-C76873209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06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8610F-447E-44A5-BF37-A18AA06458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B4910-752E-477D-90D1-C76873209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8610F-447E-44A5-BF37-A18AA06458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B4910-752E-477D-90D1-C76873209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8610F-447E-44A5-BF37-A18AA06458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B4910-752E-477D-90D1-C76873209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9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8610F-447E-44A5-BF37-A18AA06458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B4910-752E-477D-90D1-C76873209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8610F-447E-44A5-BF37-A18AA06458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B4910-752E-477D-90D1-C76873209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8610F-447E-44A5-BF37-A18AA06458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B4910-752E-477D-90D1-C76873209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8610F-447E-44A5-BF37-A18AA06458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B4910-752E-477D-90D1-C76873209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5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28610F-447E-44A5-BF37-A18AA06458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CB4910-752E-477D-90D1-C76873209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8610F-447E-44A5-BF37-A18AA06458B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B4910-752E-477D-90D1-C76873209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0422" y="1570843"/>
            <a:ext cx="70076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Открытый просмотр ООД</a:t>
            </a:r>
          </a:p>
          <a:p>
            <a:pPr indent="449580" algn="ctr"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познавательному развитию</a:t>
            </a:r>
          </a:p>
          <a:p>
            <a:pPr indent="449580" algn="ctr"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старшем дошкольном возрасте</a:t>
            </a:r>
          </a:p>
          <a:p>
            <a:pPr indent="449580" algn="ctr"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«Космические приключения»</a:t>
            </a: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2975" y="6436323"/>
            <a:ext cx="2585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апрель 2023 год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5000"/>
            <a:lum/>
          </a:blip>
          <a:srcRect/>
          <a:stretch>
            <a:fillRect l="-17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9154" y="187701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ы ракету выбирае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8668" y="58928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0012" flipH="1">
            <a:off x="2009853" y="100354"/>
            <a:ext cx="2163492" cy="2641711"/>
          </a:xfrm>
          <a:prstGeom prst="rect">
            <a:avLst/>
          </a:prstGeom>
        </p:spPr>
      </p:pic>
      <p:pic>
        <p:nvPicPr>
          <p:cNvPr id="3" name="sos-morse-cod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611.41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58" y="5744094"/>
            <a:ext cx="491837" cy="4918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754" y="2901143"/>
            <a:ext cx="4721628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«Ребята, это Загадочная планета, чтобы ее осмотреть, необходимо снять защиту, решив задачу.</a:t>
            </a:r>
          </a:p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Космик»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86" b="93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0" t="5779" r="59745" b="6558"/>
          <a:stretch/>
        </p:blipFill>
        <p:spPr>
          <a:xfrm>
            <a:off x="1471352" y="523702"/>
            <a:ext cx="889461" cy="877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86" b="93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0" t="5779" r="59745" b="6558"/>
          <a:stretch/>
        </p:blipFill>
        <p:spPr>
          <a:xfrm>
            <a:off x="2360813" y="523702"/>
            <a:ext cx="889461" cy="87775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698268" y="1657005"/>
            <a:ext cx="4529046" cy="877758"/>
            <a:chOff x="926872" y="1731819"/>
            <a:chExt cx="4529046" cy="87775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86" b="9342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90" t="5779" r="59745" b="6558"/>
            <a:stretch/>
          </p:blipFill>
          <p:spPr>
            <a:xfrm>
              <a:off x="926872" y="1731819"/>
              <a:ext cx="889461" cy="87775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86" b="9342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90" t="5779" r="59745" b="6558"/>
            <a:stretch/>
          </p:blipFill>
          <p:spPr>
            <a:xfrm>
              <a:off x="1821870" y="1731819"/>
              <a:ext cx="889461" cy="87775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86" b="9342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90" t="5779" r="59745" b="6558"/>
            <a:stretch/>
          </p:blipFill>
          <p:spPr>
            <a:xfrm>
              <a:off x="2705794" y="1731819"/>
              <a:ext cx="889461" cy="87775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86" b="9342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90" t="5779" r="59745" b="6558"/>
            <a:stretch/>
          </p:blipFill>
          <p:spPr>
            <a:xfrm>
              <a:off x="3676996" y="1731819"/>
              <a:ext cx="889461" cy="87775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86" b="9342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90" t="5779" r="59745" b="6558"/>
            <a:stretch/>
          </p:blipFill>
          <p:spPr>
            <a:xfrm>
              <a:off x="4566457" y="1731819"/>
              <a:ext cx="889461" cy="877758"/>
            </a:xfrm>
            <a:prstGeom prst="rect">
              <a:avLst/>
            </a:prstGeom>
          </p:spPr>
        </p:pic>
      </p:grpSp>
      <p:sp>
        <p:nvSpPr>
          <p:cNvPr id="12" name="Выноска-облако 11"/>
          <p:cNvSpPr/>
          <p:nvPr/>
        </p:nvSpPr>
        <p:spPr>
          <a:xfrm>
            <a:off x="645718" y="3636045"/>
            <a:ext cx="4595268" cy="2091423"/>
          </a:xfrm>
          <a:prstGeom prst="cloudCallout">
            <a:avLst>
              <a:gd name="adj1" fmla="val 63246"/>
              <a:gd name="adj2" fmla="val -8320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 3 + 5 = 8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8 - 1 = 7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7 звёзд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80314">
            <a:off x="4856781" y="809241"/>
            <a:ext cx="2519987" cy="35406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55" b="89041" l="0" r="89437"/>
                    </a14:imgEffect>
                    <a14:imgEffect>
                      <a14:sharpenSoften amount="21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3493">
            <a:off x="6072979" y="3471371"/>
            <a:ext cx="2354451" cy="24207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86" b="93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0" t="5779" r="59745" b="6558"/>
          <a:stretch/>
        </p:blipFill>
        <p:spPr>
          <a:xfrm>
            <a:off x="483808" y="523702"/>
            <a:ext cx="889461" cy="8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5619" r="10588" b="7713"/>
          <a:stretch/>
        </p:blipFill>
        <p:spPr>
          <a:xfrm>
            <a:off x="-161365" y="519953"/>
            <a:ext cx="9305365" cy="63380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34510" r="6666" b="-915"/>
          <a:stretch/>
        </p:blipFill>
        <p:spPr>
          <a:xfrm>
            <a:off x="-296092" y="-148814"/>
            <a:ext cx="9727475" cy="5701553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505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s-morse-cod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791.41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496" y="1626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8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7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935" y="1860553"/>
            <a:ext cx="7789025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«Нужна ваша помощь! Срочно, кто слышит, нужна помощь. В космосе потерян луноход, его задача - доставить ценный груз на Луну. Помогите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                                                                                                                      </a:t>
            </a:r>
          </a:p>
          <a:p>
            <a:pPr marL="228600" indent="450215" algn="r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Космик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399" y="3866118"/>
            <a:ext cx="2650067" cy="282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7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5" y="798022"/>
            <a:ext cx="3261985" cy="503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507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79149">
            <a:off x="6791205" y="-107021"/>
            <a:ext cx="2039234" cy="28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7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3" y="357166"/>
            <a:ext cx="2405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12+7=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5599" y="1336880"/>
            <a:ext cx="2405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3+9=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2" y="2111943"/>
            <a:ext cx="2405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16-7=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5598" y="2987155"/>
            <a:ext cx="2405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9-2=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5598" y="3862367"/>
            <a:ext cx="2405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8+7=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5598" y="4737579"/>
            <a:ext cx="2405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11-3=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5597" y="5656448"/>
            <a:ext cx="2405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19+1=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563393" y="2788219"/>
            <a:ext cx="1297577" cy="10537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33062" y="977422"/>
            <a:ext cx="1297577" cy="10537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17770" y="1967248"/>
            <a:ext cx="1297577" cy="10700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22571" y="197869"/>
            <a:ext cx="1297577" cy="10264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65816" y="3670600"/>
            <a:ext cx="1297577" cy="10537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633062" y="4352089"/>
            <a:ext cx="1297577" cy="10537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66114" y="5483522"/>
            <a:ext cx="1297577" cy="10537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>
            <a:endCxn id="16" idx="1"/>
          </p:cNvCxnSpPr>
          <p:nvPr/>
        </p:nvCxnSpPr>
        <p:spPr>
          <a:xfrm>
            <a:off x="2262062" y="711109"/>
            <a:ext cx="4394078" cy="4926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48839" y="1663115"/>
            <a:ext cx="4169229" cy="2307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148839" y="933175"/>
            <a:ext cx="4352108" cy="15197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1" idx="2"/>
          </p:cNvCxnSpPr>
          <p:nvPr/>
        </p:nvCxnSpPr>
        <p:spPr>
          <a:xfrm flipV="1">
            <a:off x="1965960" y="1504291"/>
            <a:ext cx="5667102" cy="18496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2" idx="2"/>
          </p:cNvCxnSpPr>
          <p:nvPr/>
        </p:nvCxnSpPr>
        <p:spPr>
          <a:xfrm flipV="1">
            <a:off x="2176054" y="3315088"/>
            <a:ext cx="5387339" cy="8911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5" idx="2"/>
          </p:cNvCxnSpPr>
          <p:nvPr/>
        </p:nvCxnSpPr>
        <p:spPr>
          <a:xfrm flipV="1">
            <a:off x="2262062" y="4878958"/>
            <a:ext cx="5371000" cy="233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2" idx="3"/>
          </p:cNvCxnSpPr>
          <p:nvPr/>
        </p:nvCxnSpPr>
        <p:spPr>
          <a:xfrm flipV="1">
            <a:off x="2351314" y="2880570"/>
            <a:ext cx="3956482" cy="31112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40f8f3f53e705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005" y="5910308"/>
            <a:ext cx="436064" cy="4360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05199" y="5464055"/>
            <a:ext cx="5403670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«Лунохода на этой планете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Космик»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6767">
            <a:off x="3712083" y="1146624"/>
            <a:ext cx="2022629" cy="258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16064 C 0.06059 -0.15486 0.23872 0.0257 0.24011 0.12616 C 0.24045 0.22709 0.13247 0.45047 -0.01059 0.45047 C -0.15382 0.45047 -0.31076 0.31829 -0.26597 0.09213 C -0.28524 -0.02453 -0.10816 -0.1662 -0.02396 -0.16064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1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79149">
            <a:off x="4813795" y="52461"/>
            <a:ext cx="2876615" cy="396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9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7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875867"/>
            <a:ext cx="8286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3" y="357166"/>
            <a:ext cx="2405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      3-2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071546"/>
            <a:ext cx="2274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2      16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857364"/>
            <a:ext cx="240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       3+1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428604"/>
            <a:ext cx="2530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6    7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1214422"/>
            <a:ext cx="2568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17+2   16-2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2000240"/>
            <a:ext cx="2151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10-2    18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2643182"/>
            <a:ext cx="2274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1+2   2-2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2857496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9-1   6-2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3357562"/>
            <a:ext cx="1082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3   7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2976" y="4071942"/>
            <a:ext cx="1338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10   8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00826" y="3571876"/>
            <a:ext cx="1638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   3-2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5857892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585789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&lt;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5857892"/>
            <a:ext cx="47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5786" y="4857760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10-1    9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40152" y="5072074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585789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&lt;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86182" y="5857892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29190" y="5857892"/>
            <a:ext cx="47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5857892"/>
            <a:ext cx="47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29190" y="5857892"/>
            <a:ext cx="47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29190" y="5857892"/>
            <a:ext cx="47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29190" y="5857892"/>
            <a:ext cx="47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86182" y="5857892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86182" y="5857892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86182" y="5857892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86182" y="5857892"/>
            <a:ext cx="47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86050" y="585789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&lt;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585789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&lt;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86050" y="585789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&lt;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86050" y="5857892"/>
            <a:ext cx="47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&lt;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786050" y="585789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&lt;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786050" y="5857892"/>
            <a:ext cx="47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&lt;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786050" y="5857892"/>
            <a:ext cx="500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&lt;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929190" y="5857892"/>
            <a:ext cx="47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929190" y="5857892"/>
            <a:ext cx="47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929190" y="5857892"/>
            <a:ext cx="571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929190" y="5857892"/>
            <a:ext cx="47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29190" y="5857892"/>
            <a:ext cx="47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786050" y="585789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&lt;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786050" y="585789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&lt;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929190" y="5857892"/>
            <a:ext cx="47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786182" y="5857892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868" y="4273483"/>
            <a:ext cx="2152075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35625 -0.7942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3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-0.01366 L -0.13785 -0.68935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-3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23924 -0.57385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-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36424 -0.45833 " pathEditMode="fixed" rAng="0" ptsTypes="AA">
                                      <p:cBhvr>
                                        <p:cTn id="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-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0.00209 L -0.13907 -0.36945 " pathEditMode="fixed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1412 L -0.35625 -0.2588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0.0037 L -0.23125 -0.14329 " pathEditMode="fixed" rAng="0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39323 -0.78079 " pathEditMode="fixed" rAng="0" ptsTypes="AA"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-3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037 L 0.21076 -0.66829 " pathEditMode="fixed" rAng="0" ptsTypes="AA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2453 L 0.44496 -0.55278 " pathEditMode="fixed" rAng="0" ptsTypes="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20469 -0.43055 " pathEditMode="fixed" ptsTypes="AA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2125 -0.33588 " pathEditMode="fixed" ptsTypes="AA">
                                      <p:cBhvr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42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7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181</Words>
  <Application>Microsoft Office PowerPoint</Application>
  <PresentationFormat>Экран (4:3)</PresentationFormat>
  <Paragraphs>72</Paragraphs>
  <Slides>13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668</dc:creator>
  <cp:lastModifiedBy>do10242@outlook.com</cp:lastModifiedBy>
  <cp:revision>38</cp:revision>
  <dcterms:created xsi:type="dcterms:W3CDTF">2022-11-18T06:52:18Z</dcterms:created>
  <dcterms:modified xsi:type="dcterms:W3CDTF">2023-04-24T11:20:49Z</dcterms:modified>
</cp:coreProperties>
</file>