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57" r:id="rId4"/>
    <p:sldId id="258" r:id="rId5"/>
    <p:sldId id="260" r:id="rId6"/>
    <p:sldId id="263" r:id="rId7"/>
    <p:sldId id="267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2D16"/>
    <a:srgbClr val="235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>
      <p:cViewPr varScale="1">
        <p:scale>
          <a:sx n="72" d="100"/>
          <a:sy n="72" d="100"/>
        </p:scale>
        <p:origin x="11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344816" cy="3384376"/>
          </a:xfrm>
        </p:spPr>
        <p:txBody>
          <a:bodyPr/>
          <a:lstStyle/>
          <a:p>
            <a:pPr algn="ctr"/>
            <a:r>
              <a:rPr lang="ru-RU" sz="5000" dirty="0">
                <a:solidFill>
                  <a:schemeClr val="accent3">
                    <a:lumMod val="75000"/>
                  </a:schemeClr>
                </a:solidFill>
                <a:latin typeface="Gabriola" pitchFamily="82" charset="0"/>
              </a:rPr>
              <a:t>Развитие музыкальности у детей</a:t>
            </a:r>
            <a:r>
              <a:rPr lang="en-US" sz="5000" dirty="0">
                <a:solidFill>
                  <a:schemeClr val="accent3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ru-RU" sz="5000" dirty="0">
                <a:solidFill>
                  <a:schemeClr val="accent3">
                    <a:lumMod val="75000"/>
                  </a:schemeClr>
                </a:solidFill>
                <a:latin typeface="Gabriola" pitchFamily="82" charset="0"/>
              </a:rPr>
              <a:t>ОВЗ  дошкольного возраста в процессе игры на музыкальных инструментах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871426"/>
            <a:ext cx="5339432" cy="226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72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ru-RU" dirty="0"/>
              <a:t>Обучение на ложках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7992888" cy="6048672"/>
          </a:xfrm>
        </p:spPr>
        <p:txBody>
          <a:bodyPr>
            <a:normAutofit fontScale="32500" lnSpcReduction="20000"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роль в успешном обучении детей игре на ложках играет помощь родителей. Родители являются не только сторонними слушателями, но и участниками процесса, овладевают мастерством игры на ложках, а также вносят свой вклад в изготовление музыкальных инструментов. Чтобы у детей творческий процесс проходил непрерывно, навыки закреплялись и развивались, материал обязательно повторяется во время домашнего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музицирования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игре на деревянных ложках оказывает большую помощь в музыкальном воспитании детей, а это в свою очередь способствует сохранению русских народных традиций, культуры. Мы стараемся сохранить традиции нашего народа, а вместе с тем сохранить в детской душе то национальное богатство, которое нам передали предки.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Прошло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играть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DE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ложках</a:t>
            </a:r>
            <a:r>
              <a:rPr lang="de-DE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Наши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удовольствием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играют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DE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ложках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нравится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этим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выступаем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концертах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участвуем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репертуар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ансамбля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будем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DE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музыку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известных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композиторов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считали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трудной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несовременной</a:t>
            </a:r>
            <a:r>
              <a:rPr lang="de-DE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092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633" y="69701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Перспективы дальнейшего развития игры на ложках</a:t>
            </a:r>
            <a:br>
              <a:rPr lang="ru-RU" sz="2200" dirty="0"/>
            </a:b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36633" y="1212701"/>
            <a:ext cx="7467600" cy="4873752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/>
              <a:t>1. Продолжать знакомство с традициями народной культуры: </a:t>
            </a:r>
          </a:p>
          <a:p>
            <a:pPr marL="0" indent="0">
              <a:buNone/>
            </a:pPr>
            <a:r>
              <a:rPr lang="ru-RU" sz="2600" dirty="0"/>
              <a:t>-     русскими календарными праздниками;</a:t>
            </a:r>
          </a:p>
          <a:p>
            <a:pPr marL="0" indent="0">
              <a:buNone/>
            </a:pPr>
            <a:r>
              <a:rPr lang="ru-RU" sz="2600" dirty="0"/>
              <a:t>-     народным песенным искусством.</a:t>
            </a:r>
          </a:p>
          <a:p>
            <a:pPr>
              <a:buFontTx/>
              <a:buChar char="-"/>
            </a:pPr>
            <a:endParaRPr lang="ru-RU" sz="2600" dirty="0"/>
          </a:p>
          <a:p>
            <a:r>
              <a:rPr lang="ru-RU" sz="2600" dirty="0"/>
              <a:t>2.  Развивать исполнительское мастерство на русских народных инструментах:</a:t>
            </a:r>
          </a:p>
          <a:p>
            <a:pPr marL="0" indent="0">
              <a:buNone/>
            </a:pPr>
            <a:r>
              <a:rPr lang="ru-RU" sz="2600" dirty="0"/>
              <a:t>-   совершенствовать технику игры на двух ложках; </a:t>
            </a:r>
          </a:p>
          <a:p>
            <a:pPr marL="0" indent="0">
              <a:buNone/>
            </a:pPr>
            <a:r>
              <a:rPr lang="ru-RU" sz="2600" dirty="0"/>
              <a:t>-   находить новые приемы игры на ложках; </a:t>
            </a:r>
          </a:p>
          <a:p>
            <a:pPr marL="0" indent="0">
              <a:buNone/>
            </a:pPr>
            <a:r>
              <a:rPr lang="ru-RU" sz="2600" dirty="0"/>
              <a:t>-   выступать перед родителями на утренниках.</a:t>
            </a:r>
          </a:p>
          <a:p>
            <a:pPr>
              <a:buFontTx/>
              <a:buChar char="-"/>
            </a:pPr>
            <a:endParaRPr lang="ru-RU" sz="2600" dirty="0"/>
          </a:p>
          <a:p>
            <a:r>
              <a:rPr lang="ru-RU" sz="2600" dirty="0"/>
              <a:t>3. С помощью родителей и воспитателей сделать  театр ложек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11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dirty="0"/>
              <a:t>Оркестр «ГАММА»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499739" cy="4086412"/>
          </a:xfrm>
        </p:spPr>
      </p:pic>
    </p:spTree>
    <p:extLst>
      <p:ext uri="{BB962C8B-B14F-4D97-AF65-F5344CB8AC3E}">
        <p14:creationId xmlns:p14="http://schemas.microsoft.com/office/powerpoint/2010/main" val="408199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" y="476672"/>
            <a:ext cx="8723786" cy="5997153"/>
          </a:xfrm>
        </p:spPr>
      </p:pic>
    </p:spTree>
    <p:extLst>
      <p:ext uri="{BB962C8B-B14F-4D97-AF65-F5344CB8AC3E}">
        <p14:creationId xmlns:p14="http://schemas.microsoft.com/office/powerpoint/2010/main" val="1591185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4464496" cy="6858000"/>
          </a:xfrm>
        </p:spPr>
      </p:pic>
    </p:spTree>
    <p:extLst>
      <p:ext uri="{BB962C8B-B14F-4D97-AF65-F5344CB8AC3E}">
        <p14:creationId xmlns:p14="http://schemas.microsoft.com/office/powerpoint/2010/main" val="782243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Методика основы обучения игре на детских музыкальных инструментах, как средства развития музыкально – творческих способностей дошкольников взяты из пособий: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Буренина А.И. ,</a:t>
            </a:r>
            <a:r>
              <a:rPr lang="ru-RU" dirty="0" err="1"/>
              <a:t>Тютюнникова</a:t>
            </a:r>
            <a:r>
              <a:rPr lang="ru-RU" dirty="0"/>
              <a:t> Т.Э. «Тутти» ООО РЖ «Музыкальная палитра», 2012. </a:t>
            </a:r>
          </a:p>
          <a:p>
            <a:r>
              <a:rPr lang="ru-RU" dirty="0" err="1"/>
              <a:t>Тютюнникова</a:t>
            </a:r>
            <a:r>
              <a:rPr lang="ru-RU" dirty="0"/>
              <a:t> Т.Э. Весёлая шарманка. – М.2009 </a:t>
            </a:r>
          </a:p>
          <a:p>
            <a:r>
              <a:rPr lang="ru-RU" dirty="0" err="1"/>
              <a:t>Тютюнникова</a:t>
            </a:r>
            <a:r>
              <a:rPr lang="ru-RU" dirty="0"/>
              <a:t> Т.Э. Сундучок с бирюльками. –М.2009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977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Результатом  реализации данной технологии выступают: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1400" dirty="0"/>
              <a:t>- Развивается чувства ритма;</a:t>
            </a:r>
          </a:p>
          <a:p>
            <a:r>
              <a:rPr lang="ru-RU" sz="1400" dirty="0"/>
              <a:t>- Совершенствуется </a:t>
            </a:r>
            <a:r>
              <a:rPr lang="ru-RU" sz="1400" dirty="0" err="1"/>
              <a:t>звуковысотный</a:t>
            </a:r>
            <a:r>
              <a:rPr lang="ru-RU" sz="1400" dirty="0"/>
              <a:t>, мелодический слух;</a:t>
            </a:r>
          </a:p>
          <a:p>
            <a:r>
              <a:rPr lang="ru-RU" sz="1400" dirty="0"/>
              <a:t>- Развивается музыкальная память;</a:t>
            </a:r>
          </a:p>
          <a:p>
            <a:r>
              <a:rPr lang="ru-RU" sz="1400" dirty="0"/>
              <a:t>- Дети чутко улавливают смену характера музыки (определяют лад произведения);</a:t>
            </a:r>
          </a:p>
          <a:p>
            <a:r>
              <a:rPr lang="ru-RU" sz="1400" dirty="0"/>
              <a:t>- Приобретают такие  качества, как     выдержка, настойчивость, целеустремленность, усидчивость;</a:t>
            </a:r>
          </a:p>
          <a:p>
            <a:r>
              <a:rPr lang="ru-RU" sz="1400" dirty="0"/>
              <a:t>- Умеют сконцентрировать внимание;</a:t>
            </a:r>
          </a:p>
          <a:p>
            <a:r>
              <a:rPr lang="ru-RU" sz="1400" dirty="0"/>
              <a:t>-Мышление становится развёрнутым,  появляются аналитические способности;</a:t>
            </a:r>
          </a:p>
          <a:p>
            <a:r>
              <a:rPr lang="ru-RU" sz="1400" dirty="0"/>
              <a:t>- Развивается  мускулатура и мелкой моторики пальцев рук;</a:t>
            </a:r>
          </a:p>
          <a:p>
            <a:r>
              <a:rPr lang="ru-RU" sz="1400" dirty="0"/>
              <a:t>-  Учатся фантазии, проявляются  творческие способности,  приобретается музыкальный вкус, учатся понимать и любить музыку;</a:t>
            </a:r>
          </a:p>
          <a:p>
            <a:r>
              <a:rPr lang="ru-RU" sz="1400" dirty="0"/>
              <a:t>-  Формируется у детей чувство коллективизма и ответственности.</a:t>
            </a:r>
          </a:p>
          <a:p>
            <a:r>
              <a:rPr lang="ru-RU" sz="1400" dirty="0"/>
              <a:t>-   У детей  появляется выдержка, настойчивость в достижении цели;</a:t>
            </a:r>
          </a:p>
          <a:p>
            <a:r>
              <a:rPr lang="ru-RU" sz="1400" dirty="0"/>
              <a:t>-  Дети проявляют творческую инициативу;</a:t>
            </a:r>
          </a:p>
          <a:p>
            <a:r>
              <a:rPr lang="ru-RU" sz="1400" dirty="0"/>
              <a:t>Дети раскрываются эмоционально.</a:t>
            </a:r>
          </a:p>
        </p:txBody>
      </p:sp>
    </p:spTree>
    <p:extLst>
      <p:ext uri="{BB962C8B-B14F-4D97-AF65-F5344CB8AC3E}">
        <p14:creationId xmlns:p14="http://schemas.microsoft.com/office/powerpoint/2010/main" val="3279221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Анализ проведенной работы.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Проведенная работа по обучению игры на музыкальных инструментах:</a:t>
            </a:r>
            <a:br>
              <a:rPr lang="ru-RU" dirty="0"/>
            </a:br>
            <a:r>
              <a:rPr lang="ru-RU" dirty="0"/>
              <a:t>- обогатила детей опытом восприятия музыки;</a:t>
            </a:r>
          </a:p>
          <a:p>
            <a:r>
              <a:rPr lang="ru-RU" dirty="0"/>
              <a:t>- воспитала интерес к детским музыкальным инструментам;</a:t>
            </a:r>
            <a:br>
              <a:rPr lang="ru-RU" dirty="0"/>
            </a:br>
            <a:r>
              <a:rPr lang="ru-RU" dirty="0"/>
              <a:t>- способствовала развитию чувство ритма;</a:t>
            </a:r>
          </a:p>
          <a:p>
            <a:r>
              <a:rPr lang="ru-RU" dirty="0"/>
              <a:t>- научила различать музыкальные инструменты по тембру и внешнему виду;</a:t>
            </a:r>
          </a:p>
          <a:p>
            <a:r>
              <a:rPr lang="ru-RU" dirty="0"/>
              <a:t>- способствовала обучению правильным приемам </a:t>
            </a:r>
            <a:r>
              <a:rPr lang="ru-RU" dirty="0" err="1"/>
              <a:t>звукоизвлечения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60769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20688"/>
            <a:ext cx="8748464" cy="6552728"/>
          </a:xfrm>
        </p:spPr>
        <p:txBody>
          <a:bodyPr>
            <a:normAutofit/>
          </a:bodyPr>
          <a:lstStyle/>
          <a:p>
            <a:r>
              <a:rPr lang="ru-RU" dirty="0"/>
              <a:t>Игра на музыкальных инструментах является важным средством для активизации музыкальной памяти и фантазии, для развития творческого воображения и творческой деятельности детей дошкольников. Как говорил </a:t>
            </a:r>
            <a:r>
              <a:rPr lang="ru-RU" dirty="0" err="1"/>
              <a:t>Л.Н.Толстой</a:t>
            </a:r>
            <a:r>
              <a:rPr lang="ru-RU" dirty="0"/>
              <a:t> «музыка – высшее в мире искусство» и я, как музыкальный педагог, призвана помочь детям войти в мир Музыки, понять её законы, приобщиться к её таинствам. Процесс этот бесконечен, как бесконечно и безгранично все музыкальное творчество. Важно его начать, дать ребенку почувствовать, что волшебный мир музыки может принести ему радость, стать понятным и близким.</a:t>
            </a:r>
          </a:p>
        </p:txBody>
      </p:sp>
    </p:spTree>
    <p:extLst>
      <p:ext uri="{BB962C8B-B14F-4D97-AF65-F5344CB8AC3E}">
        <p14:creationId xmlns:p14="http://schemas.microsoft.com/office/powerpoint/2010/main" val="2353513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7817296" cy="635732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 Природа щедро наградила человека. Она дала ему все, чтобы видеть, ощущать, чувствовать окружающий мир. Она позволила ему слышать все разнообразие существующих вокруг звуковых красок. Прислушиваясь к собственному голосу, голосам птиц, животных, таинственным шорохам леса, листьев, завываниям ветра, люди учились различать интонацию, высоту, длительность. Из необходимости умения слышать и слушать рождалась музыкальность – природой данное человеком свойство.</a:t>
            </a:r>
          </a:p>
          <a:p>
            <a:r>
              <a:rPr lang="ru-RU" dirty="0"/>
              <a:t> Еще Дмитрий Шостакович говорил: «Любителями и знатоками музыки не рождаются, а становятся. Любите и изучайте великое искусство музыки. Оно откроет вам целый мир высоких чувств, страстей, мыслей. Оно сделает вас духовно богаче, вы увидите жизнь в новых тонах и красках».</a:t>
            </a:r>
          </a:p>
          <a:p>
            <a:r>
              <a:rPr lang="ru-RU" dirty="0"/>
              <a:t>Познание Мира через звук, когда вокруг тебя Музыка и когда ты сам творишь Музыку, - что может быть увлекательнее и прекраснее!</a:t>
            </a:r>
          </a:p>
          <a:p>
            <a:r>
              <a:rPr lang="ru-RU" dirty="0"/>
              <a:t> « Без творчества немыслимо познание  человеком</a:t>
            </a:r>
          </a:p>
          <a:p>
            <a:r>
              <a:rPr lang="ru-RU" dirty="0"/>
              <a:t>своих сил, способностей,  наклонностей… »</a:t>
            </a:r>
          </a:p>
          <a:p>
            <a:r>
              <a:rPr lang="ru-RU" dirty="0"/>
              <a:t>В. А. Сухомлинский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61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764704"/>
            <a:ext cx="7125113" cy="151216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педагогического проекта:</a:t>
            </a:r>
            <a:r>
              <a:rPr lang="ru-RU" sz="27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музыкальности у детей ОВЗ дошкольного возраста  в процессе игры на детских музыкальных инструментах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09443" y="2564904"/>
            <a:ext cx="7125112" cy="345638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Ф.И.О. автора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Мухамедьярова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Гузаль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Аликовна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детский сад №17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категория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086" y="5329127"/>
            <a:ext cx="12763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00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764704"/>
            <a:ext cx="7125113" cy="15121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4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09443" y="2564904"/>
            <a:ext cx="7125112" cy="345638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обогащение духовной культуры детей, развитие творческих способностей дошкольников средствами игры на детских музыкальных инструментах.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086" y="5329127"/>
            <a:ext cx="12763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7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677355" cy="504056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Расширять музыкальный кругозор детей, через знакомство с музыкальной культурой и музыкальными инструментами.</a:t>
            </a:r>
          </a:p>
          <a:p>
            <a:r>
              <a:rPr lang="ru-RU" dirty="0"/>
              <a:t>Воспитывать интерес и любовь к </a:t>
            </a:r>
            <a:r>
              <a:rPr lang="ru-RU" dirty="0" err="1"/>
              <a:t>музицированию</a:t>
            </a:r>
            <a:r>
              <a:rPr lang="ru-RU" dirty="0"/>
              <a:t>.</a:t>
            </a:r>
          </a:p>
          <a:p>
            <a:r>
              <a:rPr lang="ru-RU" dirty="0"/>
              <a:t>Вовлекать детей дошкольников в разные виды деятельности, помогая им освоить различные средства, материалы и способы изготовления музыкальных инструментов – игрушек.</a:t>
            </a:r>
          </a:p>
          <a:p>
            <a:r>
              <a:rPr lang="ru-RU" dirty="0"/>
              <a:t>Творческое развитие природных музыкальных способностей детей</a:t>
            </a:r>
          </a:p>
          <a:p>
            <a:r>
              <a:rPr lang="ru-RU" dirty="0"/>
              <a:t>Привитие навыков элементарного  </a:t>
            </a:r>
            <a:r>
              <a:rPr lang="ru-RU" dirty="0" err="1"/>
              <a:t>музицирования</a:t>
            </a:r>
            <a:endParaRPr lang="ru-RU" dirty="0"/>
          </a:p>
          <a:p>
            <a:r>
              <a:rPr lang="ru-RU" dirty="0"/>
              <a:t>Развитие индивидуальности ребенка</a:t>
            </a:r>
          </a:p>
          <a:p>
            <a:r>
              <a:rPr lang="ru-RU" dirty="0"/>
              <a:t>Развитие способностей к спонтанному творческому поведению</a:t>
            </a:r>
          </a:p>
          <a:p>
            <a:r>
              <a:rPr lang="ru-RU" dirty="0"/>
              <a:t>Создание предпосылок к формированию творческого мышления</a:t>
            </a:r>
          </a:p>
          <a:p>
            <a:r>
              <a:rPr lang="ru-RU" dirty="0"/>
              <a:t>Улучшение психологической атмосферы в группах, выход на новый уровень взаимодействий и взаимоотношений между  взрослыми и детьми.</a:t>
            </a:r>
          </a:p>
          <a:p>
            <a:pPr marL="0" indent="0">
              <a:buNone/>
            </a:pP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301208"/>
            <a:ext cx="12763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467600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859216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Информационное пространство, в котором находятся современные дети, значительно расширяет их кругозор, развивает познавательный интерес, но, зачастую, не может в полном объеме удовлетворить  духовные потребности и раскрыть индивидуальность ребенка. Чтобы взаимодействовать с современными детьми, педагогу самому необходимо быть современным. Не отрицая традиционные приемы и методы, все же находить новые способы сотрудничества.</a:t>
            </a:r>
          </a:p>
          <a:p>
            <a:pPr marL="0" indent="0">
              <a:buNone/>
            </a:pPr>
            <a:r>
              <a:rPr lang="ru-RU" sz="1800" dirty="0"/>
              <a:t> 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 основу своего опыта я взяла программу «Ладушки» ( авторы: И. 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Каплунова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И. 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Новоскольцева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и программу Кононовой Н.Г. «Обучаем игре на детских музыкальных инструментах», так как это уникальная возможность: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развивать индивидуальность детей, их способность к импровизации, творчеству, умение фантазировать;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воспитывать и развивать музыкальные способности в увлекательной эстетической игре с инструментами;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проявить внимание к эмоциональному миру детей, их способности к сопереживанию;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воспитывать навыки общения и сотрудничества в группе;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тренировки различных видов внимания, точной и быстрой реакции, умения слушать, активно воспринимать.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61" y="5517232"/>
            <a:ext cx="96490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3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7809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В основу моей работы положены ведущие дидактические принципы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704856" cy="520519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Принцип полноты и целостности музыкального образования детей, подразумевающий совокупность знаний, умений и навыков по всем видам детской деятельности, их органическую взаимность.</a:t>
            </a:r>
          </a:p>
          <a:p>
            <a:r>
              <a:rPr lang="ru-RU" dirty="0"/>
              <a:t>Принцип </a:t>
            </a:r>
            <a:r>
              <a:rPr lang="ru-RU" dirty="0" err="1"/>
              <a:t>деятельностного</a:t>
            </a:r>
            <a:r>
              <a:rPr lang="ru-RU" dirty="0"/>
              <a:t> подхода, предусматривающий признание ведущей роли обучения детей музыкальной деятельности в воспитании их нравственной сферы, развития способностей (музыкальных, художественных, интеллектуальных, физических), познавательных процессов.</a:t>
            </a:r>
          </a:p>
          <a:p>
            <a:r>
              <a:rPr lang="ru-RU" dirty="0"/>
              <a:t>Принцип </a:t>
            </a:r>
            <a:r>
              <a:rPr lang="ru-RU" dirty="0" err="1"/>
              <a:t>культуросообразности</a:t>
            </a:r>
            <a:r>
              <a:rPr lang="ru-RU" dirty="0"/>
              <a:t>, заключающийся в последовательном освоении красоты разнообразных направлений музыкального искусства – народного, классического и современного.</a:t>
            </a:r>
          </a:p>
          <a:p>
            <a:r>
              <a:rPr lang="ru-RU" dirty="0"/>
              <a:t>Принцип последовательности, подразумевающий логическое усложнение задач музыкального образования детей 3 – 7 лет и художественно – образной основы содержания музыкального репертуара.</a:t>
            </a:r>
          </a:p>
          <a:p>
            <a:r>
              <a:rPr lang="ru-RU" dirty="0"/>
              <a:t>Принцип </a:t>
            </a:r>
            <a:r>
              <a:rPr lang="ru-RU" dirty="0" err="1"/>
              <a:t>тематизма</a:t>
            </a:r>
            <a:r>
              <a:rPr lang="ru-RU" dirty="0"/>
              <a:t>, позволяющий средствами музыкального фольклора знакомить детей с бытом, традициями, обрядами русского народа, их песнями, танцами, инструментами.</a:t>
            </a:r>
          </a:p>
          <a:p>
            <a:r>
              <a:rPr lang="ru-RU" dirty="0"/>
              <a:t>Принцип системности, обеспечивающий организацию процесса музыкального образования на основе взаимодействия ведущих его компонентов (цель, содержание, средства, результат), ядром которого выступают ведущие линии музыкального развития ребенка.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00" y="5517232"/>
            <a:ext cx="1083369" cy="121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Аналитический этап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5472608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Работу по обучению детей игре на детских музыкальных инструментах стараюсь проводить организованно и последовательно.</a:t>
            </a:r>
          </a:p>
          <a:p>
            <a:r>
              <a:rPr lang="ru-RU" sz="2000" dirty="0"/>
              <a:t>Знакомство с инструментами осуществляю во время ОД, в группах, уделяя обучению 5-7 минут, и во время индивидуальной работы с детьми. Вместе с воспитателями стараюсь применять разнообразные методические приемы: показ иллюстраций, игрушек, использование музыкально-дидактических игр, </a:t>
            </a:r>
            <a:r>
              <a:rPr lang="ru-RU" sz="2000" dirty="0" err="1"/>
              <a:t>фланелеграфа</a:t>
            </a:r>
            <a:r>
              <a:rPr lang="ru-RU" sz="2000" dirty="0"/>
              <a:t>, музыкальных лесенок, слушание музыки в аудиозаписи и т.д.</a:t>
            </a:r>
          </a:p>
          <a:p>
            <a:r>
              <a:rPr lang="ru-RU" sz="2000" dirty="0"/>
              <a:t>         Обучение игре на музыкальных инструментах в процессе занятий требует немало времени. Со многими музыкальными инструментами знакомлю детей с учетом возрастных особенностей дошкольников.</a:t>
            </a:r>
          </a:p>
          <a:p>
            <a:r>
              <a:rPr lang="ru-RU" sz="2000" dirty="0"/>
              <a:t>         С остальными инструментами, которые используются в оркестре, в отдельных небольших ансамблях, в некоторых музыкально-дидактических играх, во время индивидуальных занятий. Обучение игре на них осуществляется также в свободное от занятий время.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00" y="5445224"/>
            <a:ext cx="1083368" cy="121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0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Занятия с группой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  <p:extLst>
      <p:ext uri="{BB962C8B-B14F-4D97-AF65-F5344CB8AC3E}">
        <p14:creationId xmlns:p14="http://schemas.microsoft.com/office/powerpoint/2010/main" val="332502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7745288" cy="62853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старшей группе на индивидуальных занятиях учу детей играть в ансамбле.</a:t>
            </a:r>
          </a:p>
          <a:p>
            <a:r>
              <a:rPr lang="ru-RU" dirty="0"/>
              <a:t>В подготовительной  школе группе требования к игре детей на детских музыкальных инструментах повышаются. Дети играют ансамблем и в оркестре.</a:t>
            </a:r>
          </a:p>
          <a:p>
            <a:r>
              <a:rPr lang="ru-RU" dirty="0"/>
              <a:t>Надо отметить, что многие дети слушают свою игру, чувствуют, когда ошибаются.</a:t>
            </a:r>
          </a:p>
          <a:p>
            <a:r>
              <a:rPr lang="ru-RU" dirty="0"/>
              <a:t>Большую индивидуальную работу с детьми, обучающимися игре на ложках. В основном учу на музыкальных занятиях, индивидуально обучаю тех, кто играет в замедленном темпе, не соблюдает ритм, не слышит аккомпанемент.</a:t>
            </a:r>
          </a:p>
          <a:p>
            <a:r>
              <a:rPr lang="ru-RU" dirty="0"/>
              <a:t>Игра в ансамбле или оркестре требует от детей соблюдения общей динамики, темпа, этому тоже учу на индивидуальных занятиях.</a:t>
            </a:r>
          </a:p>
          <a:p>
            <a:r>
              <a:rPr lang="ru-RU" dirty="0"/>
              <a:t>На бубне дети начинают учиться играть в среднем звене детского сада. С этого же возраста с детьми можно заниматься индивидуально.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419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1504</Words>
  <Application>Microsoft Office PowerPoint</Application>
  <PresentationFormat>Экран (4:3)</PresentationFormat>
  <Paragraphs>93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Century Schoolbook</vt:lpstr>
      <vt:lpstr>Gabriola</vt:lpstr>
      <vt:lpstr>Times New Roman</vt:lpstr>
      <vt:lpstr>Wingdings</vt:lpstr>
      <vt:lpstr>Wingdings 2</vt:lpstr>
      <vt:lpstr>Эркер</vt:lpstr>
      <vt:lpstr>Развитие музыкальности у детей ОВЗ  дошкольного возраста в процессе игры на музыкальных инструментах</vt:lpstr>
      <vt:lpstr>Тема педагогического проекта: Развитие музыкальности у детей ОВЗ дошкольного возраста  в процессе игры на детских музыкальных инструментах</vt:lpstr>
      <vt:lpstr>                               ЦЕЛЬ</vt:lpstr>
      <vt:lpstr>ЗАДАЧИ</vt:lpstr>
      <vt:lpstr>АКТУАЛЬНОСТЬ</vt:lpstr>
      <vt:lpstr>В основу моей работы положены ведущие дидактические принципы</vt:lpstr>
      <vt:lpstr>Аналитический этап работы</vt:lpstr>
      <vt:lpstr>Занятия с группой</vt:lpstr>
      <vt:lpstr>Презентация PowerPoint</vt:lpstr>
      <vt:lpstr>Обучение на ложках</vt:lpstr>
      <vt:lpstr>Перспективы дальнейшего развития игры на ложках  </vt:lpstr>
      <vt:lpstr>Оркестр «ГАММА»</vt:lpstr>
      <vt:lpstr>Презентация PowerPoint</vt:lpstr>
      <vt:lpstr>Презентация PowerPoint</vt:lpstr>
      <vt:lpstr>Методика основы обучения игре на детских музыкальных инструментах, как средства развития музыкально – творческих способностей дошкольников взяты из пособий:</vt:lpstr>
      <vt:lpstr>Результатом  реализации данной технологии выступают:</vt:lpstr>
      <vt:lpstr>Анализ проведенной работы.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мега</dc:creator>
  <cp:lastModifiedBy>Юся</cp:lastModifiedBy>
  <cp:revision>41</cp:revision>
  <dcterms:created xsi:type="dcterms:W3CDTF">2013-03-19T19:16:57Z</dcterms:created>
  <dcterms:modified xsi:type="dcterms:W3CDTF">2022-11-16T18:25:52Z</dcterms:modified>
</cp:coreProperties>
</file>