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69" r:id="rId15"/>
    <p:sldId id="270" r:id="rId16"/>
    <p:sldId id="271" r:id="rId17"/>
    <p:sldId id="277" r:id="rId18"/>
    <p:sldId id="272" r:id="rId19"/>
    <p:sldId id="273" r:id="rId20"/>
    <p:sldId id="278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7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212121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i="1">
              <a:solidFill>
                <a:srgbClr val="0070C0"/>
              </a:solidFill>
              <a:latin typeface="+mj-lt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такой Иван Поддубный? Чем он знаменит?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Слышала от папы</c:v>
                </c:pt>
                <c:pt idx="1">
                  <c:v>Смотрел кино</c:v>
                </c:pt>
                <c:pt idx="2">
                  <c:v>Ничего не знаю о нём!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71599537712144"/>
          <c:y val="0.32239534227602656"/>
          <c:w val="0.325823099273085"/>
          <c:h val="0.54005880332647993"/>
        </c:manualLayout>
      </c:layout>
      <c:txPr>
        <a:bodyPr/>
        <a:lstStyle/>
        <a:p>
          <a:pPr>
            <a:defRPr b="1" i="1">
              <a:solidFill>
                <a:srgbClr val="0070C0"/>
              </a:solidFill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i="1">
              <a:solidFill>
                <a:srgbClr val="0070C0"/>
              </a:solidFill>
              <a:latin typeface="+mj-lt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такой Иван Поддубный? Чем он знаменит?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Это русский борец</c:v>
                </c:pt>
                <c:pt idx="1">
                  <c:v>Это самый сильный человек в мире</c:v>
                </c:pt>
                <c:pt idx="2">
                  <c:v>Я хочу быть таким же сильным как Иван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71599537712322"/>
          <c:y val="0.32239534227602656"/>
          <c:w val="0.32582309927308695"/>
          <c:h val="0.54005880332648215"/>
        </c:manualLayout>
      </c:layout>
      <c:txPr>
        <a:bodyPr/>
        <a:lstStyle/>
        <a:p>
          <a:pPr>
            <a:defRPr b="1" i="1">
              <a:solidFill>
                <a:srgbClr val="0070C0"/>
              </a:solidFill>
              <a:latin typeface="+mj-lt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5;&#1086;&#1076;&#1076;&#1091;&#1073;&#1085;&#1099;&#1081;,_&#1048;&#1074;&#1072;&#1085;_&#1052;&#1072;&#1082;&#1089;&#1080;&#1084;&#1086;&#1074;&#1080;&#1095;" TargetMode="External"/><Relationship Id="rId2" Type="http://schemas.openxmlformats.org/officeDocument/2006/relationships/hyperlink" Target="https://aif.ru/society/history/chelovek_ogromnoy_sily_i_gluposti_podlinnaya_istoriya_ivana_poddubnog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ographe.ru/sportsmeni/ivan-poddubniy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28" y="589175"/>
            <a:ext cx="7183225" cy="297887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Муниципальный научный Форум юных исследователей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«Шаг в будущее - 2023»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«Мой кумир Иван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Поддубный</a:t>
            </a:r>
            <a:r>
              <a:rPr lang="ru-RU" sz="2400" b="1" i="1" dirty="0" smtClean="0">
                <a:solidFill>
                  <a:srgbClr val="0070C0"/>
                </a:solidFill>
              </a:rPr>
              <a:t>»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Россия, Тюменская область,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Голышмановский</a:t>
            </a:r>
            <a:r>
              <a:rPr lang="ru-RU" sz="2400" b="1" i="1" dirty="0" smtClean="0">
                <a:solidFill>
                  <a:srgbClr val="0070C0"/>
                </a:solidFill>
              </a:rPr>
              <a:t> ГО, д.Черемшанка.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Автор: Щелкунов Егор Евгеньевич -6 лет ОДО «Ромашка».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Руководитель: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Щелкунова</a:t>
            </a:r>
            <a:r>
              <a:rPr lang="ru-RU" sz="2400" b="1" i="1" dirty="0" smtClean="0">
                <a:solidFill>
                  <a:srgbClr val="0070C0"/>
                </a:solidFill>
              </a:rPr>
              <a:t> Дина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Касеновна</a:t>
            </a:r>
            <a:r>
              <a:rPr lang="ru-RU" sz="2400" b="1" i="1" dirty="0" smtClean="0">
                <a:solidFill>
                  <a:srgbClr val="0070C0"/>
                </a:solidFill>
              </a:rPr>
              <a:t> –старший воспитатель ДО МАОУ «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Малышенская</a:t>
            </a:r>
            <a:r>
              <a:rPr lang="ru-RU" sz="2400" b="1" i="1" dirty="0" smtClean="0">
                <a:solidFill>
                  <a:srgbClr val="0070C0"/>
                </a:solidFill>
              </a:rPr>
              <a:t> СОШ» «Ромашка» д.Черемшанка </a:t>
            </a:r>
            <a:endParaRPr lang="ru-RU" sz="2400" b="1" i="1" dirty="0">
              <a:ln w="22225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«Социально-гуманитарные науки и искусство»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ИСТОРИЯ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Объект исследования: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192490" y="1465868"/>
            <a:ext cx="3502058" cy="3836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   Иван Максимович </a:t>
            </a:r>
            <a:r>
              <a:rPr lang="ru-RU" sz="4000" b="1" i="1" dirty="0" err="1" smtClean="0">
                <a:solidFill>
                  <a:srgbClr val="0070C0"/>
                </a:solidFill>
                <a:latin typeface="+mj-lt"/>
              </a:rPr>
              <a:t>Поддубный</a:t>
            </a:r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, как историческая личность.</a:t>
            </a:r>
            <a:endParaRPr lang="ru-RU" sz="40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Содержимое 4" descr="поддубны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0041" t="35170" r="28601" b="9235"/>
          <a:stretch>
            <a:fillRect/>
          </a:stretch>
        </p:blipFill>
        <p:spPr>
          <a:xfrm>
            <a:off x="5274297" y="1272619"/>
            <a:ext cx="2945652" cy="39168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5232" y="942680"/>
            <a:ext cx="5458121" cy="782425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Гипотеза исследования: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892" y="1828800"/>
            <a:ext cx="6667107" cy="2653646"/>
          </a:xfrm>
        </p:spPr>
        <p:txBody>
          <a:bodyPr>
            <a:noAutofit/>
          </a:bodyPr>
          <a:lstStyle/>
          <a:p>
            <a:pPr algn="l"/>
            <a:r>
              <a:rPr lang="ru-RU" sz="4400" b="1" i="1" dirty="0" smtClean="0">
                <a:solidFill>
                  <a:srgbClr val="0070C0"/>
                </a:solidFill>
                <a:latin typeface="+mj-lt"/>
              </a:rPr>
              <a:t>Изучив  спортивную историю  </a:t>
            </a:r>
            <a:r>
              <a:rPr lang="ru-RU" sz="4400" b="1" i="1" dirty="0" err="1" smtClean="0">
                <a:solidFill>
                  <a:srgbClr val="0070C0"/>
                </a:solidFill>
                <a:latin typeface="+mj-lt"/>
              </a:rPr>
              <a:t>Поддубного</a:t>
            </a:r>
            <a:r>
              <a:rPr lang="ru-RU" sz="4400" b="1" i="1" dirty="0" smtClean="0">
                <a:solidFill>
                  <a:srgbClr val="0070C0"/>
                </a:solidFill>
                <a:latin typeface="+mj-lt"/>
              </a:rPr>
              <a:t>, можно приобщить детей к занятиям спортом.</a:t>
            </a:r>
            <a:endParaRPr lang="ru-RU" sz="44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7742" y="391212"/>
            <a:ext cx="2949178" cy="5011149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Мы провели опрос среди воспитанников детского сада (7 опрошенных детей 4-7 лет):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 Знаком ли вам Иван </a:t>
            </a:r>
            <a:r>
              <a:rPr lang="ru-RU" sz="2000" b="1" i="1" dirty="0" err="1" smtClean="0">
                <a:solidFill>
                  <a:srgbClr val="0070C0"/>
                </a:solidFill>
                <a:latin typeface="+mj-lt"/>
              </a:rPr>
              <a:t>Поддубный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 ?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 Чем он знаменит?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Получили следующий результат: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1 ребёнок слышал такое имя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1 ребёнок смотрел кино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5 детей никогда и ничего о нём не слышали.</a:t>
            </a:r>
            <a:endParaRPr lang="ru-RU" sz="2000" b="1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36581" y="725863"/>
          <a:ext cx="4341811" cy="441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333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Меня очень впечатлила история Ивана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Поддубного</a:t>
            </a:r>
            <a:r>
              <a:rPr lang="ru-RU" sz="2800" b="1" i="1" dirty="0" smtClean="0">
                <a:solidFill>
                  <a:srgbClr val="0070C0"/>
                </a:solidFill>
              </a:rPr>
              <a:t>,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и я решил стать таким же сильным, как и он.  При любой возможности я тренируюсь.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7" name="Содержимое 6" descr="IMG_20220605_1606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0385" y="2047155"/>
            <a:ext cx="2760023" cy="3680030"/>
          </a:xfrm>
        </p:spPr>
      </p:pic>
      <p:pic>
        <p:nvPicPr>
          <p:cNvPr id="8" name="Содержимое 7" descr="IMG_20220921_203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571"/>
          <a:stretch>
            <a:fillRect/>
          </a:stretch>
        </p:blipFill>
        <p:spPr>
          <a:xfrm>
            <a:off x="5522832" y="1899500"/>
            <a:ext cx="2447628" cy="34997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Папа купил нам с братом кое что для тренировок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30201_193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7370"/>
          <a:stretch>
            <a:fillRect/>
          </a:stretch>
        </p:blipFill>
        <p:spPr>
          <a:xfrm>
            <a:off x="1086114" y="1753385"/>
            <a:ext cx="3263504" cy="3160386"/>
          </a:xfrm>
        </p:spPr>
      </p:pic>
      <p:pic>
        <p:nvPicPr>
          <p:cNvPr id="8" name="Содержимое 7" descr="IMG_20230305_101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949"/>
          <a:stretch>
            <a:fillRect/>
          </a:stretch>
        </p:blipFill>
        <p:spPr>
          <a:xfrm>
            <a:off x="5467546" y="1795807"/>
            <a:ext cx="2493390" cy="319896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На улице нам построили спортивно-игровой комплекс. Где мы тренируемся летом.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20708_2045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7513"/>
          <a:stretch>
            <a:fillRect/>
          </a:stretch>
        </p:blipFill>
        <p:spPr>
          <a:xfrm>
            <a:off x="1484625" y="1833513"/>
            <a:ext cx="2447628" cy="3589305"/>
          </a:xfrm>
        </p:spPr>
      </p:pic>
      <p:pic>
        <p:nvPicPr>
          <p:cNvPr id="6" name="Содержимое 5" descr="IMG_20220708_205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1" b="13920"/>
          <a:stretch>
            <a:fillRect/>
          </a:stretch>
        </p:blipFill>
        <p:spPr>
          <a:xfrm>
            <a:off x="5348436" y="1833513"/>
            <a:ext cx="2447628" cy="37377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Ещё мы записались на Дзюдо. Это отличный вид спорта, им увлекается наш президент Владимир Путин.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21006_1545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568" t="28344" r="19904"/>
          <a:stretch>
            <a:fillRect/>
          </a:stretch>
        </p:blipFill>
        <p:spPr>
          <a:xfrm>
            <a:off x="626882" y="1710965"/>
            <a:ext cx="2007909" cy="3117965"/>
          </a:xfrm>
        </p:spPr>
      </p:pic>
      <p:pic>
        <p:nvPicPr>
          <p:cNvPr id="6" name="Содержимое 5" descr="IMG_20221213_1626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373" t="33219" r="25935"/>
          <a:stretch>
            <a:fillRect/>
          </a:stretch>
        </p:blipFill>
        <p:spPr>
          <a:xfrm>
            <a:off x="6749592" y="1781665"/>
            <a:ext cx="2078610" cy="2905862"/>
          </a:xfrm>
        </p:spPr>
      </p:pic>
      <p:pic>
        <p:nvPicPr>
          <p:cNvPr id="18435" name="Picture 3" descr="C:\Users\Дина\Desktop\наши проекты 2019-2020\шаг в будущее Щелкунов Егор\Путин 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906" y="1784186"/>
            <a:ext cx="31750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Я уже принял участие в соревнованиях по дзюдо, и даже занял призовое 2 место!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20230305_151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1422"/>
          <a:stretch>
            <a:fillRect/>
          </a:stretch>
        </p:blipFill>
        <p:spPr>
          <a:xfrm>
            <a:off x="1187778" y="2182435"/>
            <a:ext cx="3133965" cy="2243449"/>
          </a:xfrm>
        </p:spPr>
      </p:pic>
      <p:pic>
        <p:nvPicPr>
          <p:cNvPr id="6" name="Содержимое 5" descr="IMG_20230221_174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7911" b="7096"/>
          <a:stretch>
            <a:fillRect/>
          </a:stretch>
        </p:blipFill>
        <p:spPr>
          <a:xfrm>
            <a:off x="5129034" y="1842940"/>
            <a:ext cx="3263504" cy="28280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В детском саду я всем рассказываю про Ивана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Поддубного</a:t>
            </a:r>
            <a:r>
              <a:rPr lang="ru-RU" sz="2800" b="1" i="1" dirty="0" smtClean="0">
                <a:solidFill>
                  <a:srgbClr val="0070C0"/>
                </a:solidFill>
              </a:rPr>
              <a:t>, и про мои занятия. Мальчики просят меня проводить с ними тренировки.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20913_153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489" b="12296"/>
          <a:stretch>
            <a:fillRect/>
          </a:stretch>
        </p:blipFill>
        <p:spPr>
          <a:xfrm>
            <a:off x="939998" y="2064470"/>
            <a:ext cx="3263504" cy="3577472"/>
          </a:xfrm>
        </p:spPr>
      </p:pic>
      <p:pic>
        <p:nvPicPr>
          <p:cNvPr id="8" name="Содержимое 7" descr="https://fsd.kopilkaurokov.ru/uploads/user_file_569418e97fdfb/issliedovatiel-skaia-rabota-ivan-maksimovich-poddubnyi-niepobiedimyi-chiempion_2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181" y="2069184"/>
            <a:ext cx="2639506" cy="31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Папа и мама меня поддерживают, папа покупает мне снаряды для тренировок, а мама возит нас на Дзюдо. Я познакомился там с тюменским дзюдоистом Лёней!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220914_124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5312" b="17170"/>
          <a:stretch>
            <a:fillRect/>
          </a:stretch>
        </p:blipFill>
        <p:spPr>
          <a:xfrm>
            <a:off x="692870" y="1656884"/>
            <a:ext cx="3813406" cy="2924542"/>
          </a:xfrm>
        </p:spPr>
      </p:pic>
      <p:pic>
        <p:nvPicPr>
          <p:cNvPr id="6" name="Содержимое 5" descr="IMG_20220914_1249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1269"/>
          <a:stretch>
            <a:fillRect/>
          </a:stretch>
        </p:blipFill>
        <p:spPr>
          <a:xfrm>
            <a:off x="4991493" y="2030573"/>
            <a:ext cx="3355942" cy="4100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Мой кумир Иван </a:t>
            </a:r>
            <a:r>
              <a:rPr lang="ru-RU" b="1" i="1" dirty="0" err="1" smtClean="0">
                <a:solidFill>
                  <a:srgbClr val="0070C0"/>
                </a:solidFill>
              </a:rPr>
              <a:t>Поддубный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фото поддубны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89" t="5927" r="11548" b="3736"/>
          <a:stretch>
            <a:fillRect/>
          </a:stretch>
        </p:blipFill>
        <p:spPr>
          <a:xfrm>
            <a:off x="2465109" y="1480811"/>
            <a:ext cx="4515439" cy="3944316"/>
          </a:xfrm>
        </p:spPr>
      </p:pic>
    </p:spTree>
    <p:extLst>
      <p:ext uri="{BB962C8B-B14F-4D97-AF65-F5344CB8AC3E}">
        <p14:creationId xmlns="" xmlns:p14="http://schemas.microsoft.com/office/powerpoint/2010/main" val="310790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8924" y="2238866"/>
            <a:ext cx="7341664" cy="1786379"/>
          </a:xfrm>
        </p:spPr>
        <p:txBody>
          <a:bodyPr/>
          <a:lstStyle/>
          <a:p>
            <a:endParaRPr lang="ru-RU" sz="2000" b="1" i="1" dirty="0" smtClean="0">
              <a:solidFill>
                <a:srgbClr val="0070C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60775" y="527901"/>
          <a:ext cx="5415699" cy="562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68" y="365126"/>
            <a:ext cx="7192652" cy="464993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Мы предположили, что история Ивана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Поддубного</a:t>
            </a:r>
            <a:r>
              <a:rPr lang="ru-RU" sz="3200" b="1" i="1" dirty="0" smtClean="0">
                <a:solidFill>
                  <a:srgbClr val="0070C0"/>
                </a:solidFill>
              </a:rPr>
              <a:t> может повлиять на желание детей заниматься спортом. </a:t>
            </a:r>
            <a:r>
              <a:rPr lang="ru-RU" sz="3200" b="1" i="1" dirty="0" smtClean="0">
                <a:solidFill>
                  <a:srgbClr val="FF0000"/>
                </a:solidFill>
              </a:rPr>
              <a:t>Наше предположение оказалось верным! </a:t>
            </a: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Мои друзья, также как и я захотели заниматься спортом. Они стали тренироваться дома. Теперь Иван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Поддубный</a:t>
            </a:r>
            <a:r>
              <a:rPr lang="ru-RU" sz="3200" b="1" i="1" dirty="0" smtClean="0">
                <a:solidFill>
                  <a:srgbClr val="0070C0"/>
                </a:solidFill>
              </a:rPr>
              <a:t> стал не только моим кумиром, но и кумиром моих друзей!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381027"/>
            <a:ext cx="7886700" cy="86255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Источники: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8924" y="2238866"/>
            <a:ext cx="7341664" cy="1786379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+mj-lt"/>
                <a:hlinkClick r:id="rId2"/>
              </a:rPr>
              <a:t>https://aif.ru/society/history/chelovek_ogromnoy_sily_i_gluposti_podlinnaya_istoriya_ivana_poddubnogo</a:t>
            </a:r>
            <a:endParaRPr lang="ru-RU" sz="2000" b="1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+mj-lt"/>
                <a:hlinkClick r:id="rId3"/>
              </a:rPr>
              <a:t>https://ru.wikipedia.org/wiki/</a:t>
            </a:r>
            <a:r>
              <a:rPr lang="ru-RU" sz="2000" b="1" i="1" dirty="0" err="1" smtClean="0">
                <a:solidFill>
                  <a:srgbClr val="0070C0"/>
                </a:solidFill>
                <a:latin typeface="+mj-lt"/>
                <a:hlinkClick r:id="rId3"/>
              </a:rPr>
              <a:t>Поддубный,_Иван_Максимович</a:t>
            </a:r>
            <a:endParaRPr lang="ru-RU" sz="2000" b="1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+mj-lt"/>
                <a:hlinkClick r:id="rId4"/>
              </a:rPr>
              <a:t>https://biographe.ru/sportsmeni/ivan-poddubniy/</a:t>
            </a:r>
            <a:endParaRPr lang="ru-RU" sz="2000" b="1" i="1" dirty="0" smtClean="0">
              <a:solidFill>
                <a:srgbClr val="0070C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32" y="1418734"/>
            <a:ext cx="6231117" cy="238969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45" y="565609"/>
            <a:ext cx="6193411" cy="39262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Однажды я попросил у папы купить мне тренажёры для тренировки, а папа мне сказал: «У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Поддубного</a:t>
            </a:r>
            <a:r>
              <a:rPr lang="ru-RU" sz="2800" b="1" i="1" dirty="0" smtClean="0">
                <a:solidFill>
                  <a:srgbClr val="0070C0"/>
                </a:solidFill>
              </a:rPr>
              <a:t> не было никаких тренажёров, а он был самым сильным человеком в своё время» Мне стало интересно, кто такой Иван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Поддубный</a:t>
            </a:r>
            <a:r>
              <a:rPr lang="ru-RU" sz="2800" b="1" i="1" dirty="0" smtClean="0">
                <a:solidFill>
                  <a:srgbClr val="0070C0"/>
                </a:solidFill>
              </a:rPr>
              <a:t>? Папа мне показал его фотографии и рассказал его историю жизни.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771" y="1008668"/>
            <a:ext cx="6839148" cy="36905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Русский профессиональный борец и атлет Иван Максимович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Поддубный</a:t>
            </a:r>
            <a:r>
              <a:rPr lang="ru-RU" sz="2400" b="1" i="1" dirty="0" smtClean="0">
                <a:solidFill>
                  <a:srgbClr val="0070C0"/>
                </a:solidFill>
              </a:rPr>
              <a:t>. Родился 26 сентября (8 октября по новому стилю) 1871 года в селе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Богодуховка</a:t>
            </a:r>
            <a:r>
              <a:rPr lang="ru-RU" sz="2400" b="1" i="1" dirty="0" smtClean="0">
                <a:solidFill>
                  <a:srgbClr val="0070C0"/>
                </a:solidFill>
              </a:rPr>
              <a:t> на Полтавщине, в казацкой семье.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Род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Поддубных</a:t>
            </a:r>
            <a:r>
              <a:rPr lang="ru-RU" sz="2400" b="1" i="1" dirty="0" smtClean="0">
                <a:solidFill>
                  <a:srgbClr val="0070C0"/>
                </a:solidFill>
              </a:rPr>
              <a:t> славился физической силой и мощью, и Ваня пошёл в предков. Сила рода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Поддубных</a:t>
            </a:r>
            <a:r>
              <a:rPr lang="ru-RU" sz="2400" b="1" i="1" dirty="0" smtClean="0">
                <a:solidFill>
                  <a:srgbClr val="0070C0"/>
                </a:solidFill>
              </a:rPr>
              <a:t> не сделала их богатыми, потому с малых лет Иван приобщился к тяжёлому физическому труду, с 12 лет батрачил.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01538" y="938267"/>
            <a:ext cx="59577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двадцать с небольшим лет Иван отправился искать счастья в городе.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Силач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Поддубный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лёгкостью устроился на работу портовым грузчиком сначала в Севастополе, а затем в Феодосии, и не помышлял о какой-то другой карьере.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Но однажды в этот город приехал цирк. Там выступали борцы и силачи. Иван решил побороться –и проиграл.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4594" y="319826"/>
            <a:ext cx="61415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Тут-то он и понял, что борьба — это  целая наука.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Ивана захлестнул азарт, 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он решил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доказать, что  может стать лучшим.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 начал тренироваться, изучать технику борьбы, и  вновь вышел на цирковую арену, где одержал несколько побед над известными  атлетами.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После этого его приняли на работу в качестве профессионального борца в цирк </a:t>
            </a:r>
            <a:r>
              <a:rPr lang="ru-RU" sz="2400" b="1" i="1" dirty="0" err="1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Энрико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Труцци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Так в 27 лет началась блистательная карьера Ивана </a:t>
            </a:r>
            <a:r>
              <a:rPr lang="ru-RU" sz="2400" b="1" i="1" dirty="0" err="1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Поддубного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 поддубный 1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81" b="328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94528" y="999241"/>
            <a:ext cx="2870462" cy="486974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 Поддубном вскоре заговорила вся Россия, поскольку равных в традиционной русской борьбе на кушаках ему не было.</a:t>
            </a:r>
            <a:endParaRPr lang="ru-RU" sz="28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19559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Цель исследования: </a:t>
            </a:r>
            <a:r>
              <a:rPr lang="ru-RU" sz="3200" b="1" dirty="0" smtClean="0"/>
              <a:t> 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342561"/>
            <a:ext cx="6858000" cy="2915239"/>
          </a:xfrm>
        </p:spPr>
        <p:txBody>
          <a:bodyPr>
            <a:normAutofit/>
          </a:bodyPr>
          <a:lstStyle/>
          <a:p>
            <a:pPr algn="l"/>
            <a:r>
              <a:rPr lang="ru-RU" sz="4400" i="1" dirty="0" smtClean="0">
                <a:solidFill>
                  <a:srgbClr val="0070C0"/>
                </a:solidFill>
              </a:rPr>
              <a:t>Изучить биографию великого борца, выяснить, в чем секрет его побед.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1344" y="744718"/>
            <a:ext cx="7246856" cy="1135929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Задачи исследования: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29178" y="1465868"/>
            <a:ext cx="6671821" cy="3791932"/>
          </a:xfrm>
        </p:spPr>
        <p:txBody>
          <a:bodyPr>
            <a:noAutofit/>
          </a:bodyPr>
          <a:lstStyle/>
          <a:p>
            <a:pPr algn="l"/>
            <a:r>
              <a:rPr lang="ru-RU" sz="4400" b="1" i="1" dirty="0" smtClean="0">
                <a:solidFill>
                  <a:srgbClr val="0070C0"/>
                </a:solidFill>
                <a:latin typeface="+mj-lt"/>
              </a:rPr>
              <a:t>1. Изучить историю великого русского борца России.</a:t>
            </a:r>
            <a:br>
              <a:rPr lang="ru-RU" sz="44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4400" b="1" i="1" dirty="0" smtClean="0">
                <a:solidFill>
                  <a:srgbClr val="0070C0"/>
                </a:solidFill>
                <a:latin typeface="+mj-lt"/>
              </a:rPr>
              <a:t>2. Формировать позитивное отношение к спорту.</a:t>
            </a:r>
            <a:endParaRPr lang="ru-RU" sz="44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448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Муниципальный научный Форум юных исследователей «Шаг в будущее - 2023» «Мой кумир Иван Поддубный» Россия, Тюменская область, Голышмановский ГО, д.Черемшанка. Автор: Щелкунов Егор Евгеньевич -6 лет ОДО «Ромашка». Руководитель: Щелкунова Дина Касеновна –старший воспитатель ДО МАОУ «Малышенская СОШ» «Ромашка» д.Черемшанка </vt:lpstr>
      <vt:lpstr>Мой кумир Иван Поддубный</vt:lpstr>
      <vt:lpstr>Однажды я попросил у папы купить мне тренажёры для тренировки, а папа мне сказал: «У Поддубного не было никаких тренажёров, а он был самым сильным человеком в своё время» Мне стало интересно, кто такой Иван Поддубный? Папа мне показал его фотографии и рассказал его историю жизни.</vt:lpstr>
      <vt:lpstr>Русский профессиональный борец и атлет Иван Максимович Поддубный. Родился 26 сентября (8 октября по новому стилю) 1871 года в селе Богодуховка на Полтавщине, в казацкой семье.  Род Поддубных славился физической силой и мощью, и Ваня пошёл в предков. Сила рода Поддубных не сделала их богатыми, потому с малых лет Иван приобщился к тяжёлому физическому труду, с 12 лет батрачил. </vt:lpstr>
      <vt:lpstr>Слайд 5</vt:lpstr>
      <vt:lpstr>Слайд 6</vt:lpstr>
      <vt:lpstr>Слайд 7</vt:lpstr>
      <vt:lpstr>Цель исследования:  </vt:lpstr>
      <vt:lpstr>Задачи исследования:  </vt:lpstr>
      <vt:lpstr>Объект исследования:</vt:lpstr>
      <vt:lpstr>Гипотеза исследования:</vt:lpstr>
      <vt:lpstr>Слайд 12</vt:lpstr>
      <vt:lpstr>Меня очень впечатлила история Ивана Поддубного,  и я решил стать таким же сильным, как и он.  При любой возможности я тренируюсь. </vt:lpstr>
      <vt:lpstr>Папа купил нам с братом кое что для тренировок</vt:lpstr>
      <vt:lpstr>На улице нам построили спортивно-игровой комплекс. Где мы тренируемся летом.</vt:lpstr>
      <vt:lpstr>Ещё мы записались на Дзюдо. Это отличный вид спорта, им увлекается наш президент Владимир Путин.</vt:lpstr>
      <vt:lpstr>Я уже принял участие в соревнованиях по дзюдо, и даже занял призовое 2 место!</vt:lpstr>
      <vt:lpstr>В детском саду я всем рассказываю про Ивана Поддубного, и про мои занятия. Мальчики просят меня проводить с ними тренировки.</vt:lpstr>
      <vt:lpstr>Папа и мама меня поддерживают, папа покупает мне снаряды для тренировок, а мама возит нас на Дзюдо. Я познакомился там с тюменским дзюдоистом Лёней!</vt:lpstr>
      <vt:lpstr>Слайд 20</vt:lpstr>
      <vt:lpstr>Мы предположили, что история Ивана Поддубного может повлиять на желание детей заниматься спортом. Наше предположение оказалось верным!  Мои друзья, также как и я захотели заниматься спортом. Они стали тренироваться дома. Теперь Иван Поддубный стал не только моим кумиром, но и кумиром моих друзей! </vt:lpstr>
      <vt:lpstr>Источники: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Дина</cp:lastModifiedBy>
  <cp:revision>30</cp:revision>
  <dcterms:created xsi:type="dcterms:W3CDTF">2015-12-18T10:12:37Z</dcterms:created>
  <dcterms:modified xsi:type="dcterms:W3CDTF">2023-04-26T05:04:28Z</dcterms:modified>
</cp:coreProperties>
</file>