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6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78" d="100"/>
          <a:sy n="78" d="100"/>
        </p:scale>
        <p:origin x="-11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5496F-89F0-4B87-BE2B-49D57F0EFF09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DABAB-15BC-4AC5-A6B3-31067C3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6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DABAB-15BC-4AC5-A6B3-31067C3BFA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26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D628-05DE-4CBA-85D7-DAEAA91B827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EE70-CBF9-48FC-9B3A-7A8722D85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6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D628-05DE-4CBA-85D7-DAEAA91B827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EE70-CBF9-48FC-9B3A-7A8722D85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D628-05DE-4CBA-85D7-DAEAA91B827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EE70-CBF9-48FC-9B3A-7A8722D85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9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D628-05DE-4CBA-85D7-DAEAA91B827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EE70-CBF9-48FC-9B3A-7A8722D85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27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D628-05DE-4CBA-85D7-DAEAA91B827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EE70-CBF9-48FC-9B3A-7A8722D85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0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D628-05DE-4CBA-85D7-DAEAA91B827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EE70-CBF9-48FC-9B3A-7A8722D85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3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D628-05DE-4CBA-85D7-DAEAA91B827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EE70-CBF9-48FC-9B3A-7A8722D85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D628-05DE-4CBA-85D7-DAEAA91B827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EE70-CBF9-48FC-9B3A-7A8722D85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9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D628-05DE-4CBA-85D7-DAEAA91B827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EE70-CBF9-48FC-9B3A-7A8722D85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25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D628-05DE-4CBA-85D7-DAEAA91B827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EE70-CBF9-48FC-9B3A-7A8722D85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1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D628-05DE-4CBA-85D7-DAEAA91B827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EE70-CBF9-48FC-9B3A-7A8722D85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0D628-05DE-4CBA-85D7-DAEAA91B827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6EE70-CBF9-48FC-9B3A-7A8722D85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5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-28743"/>
            <a:ext cx="9139943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23728" y="2276873"/>
            <a:ext cx="52565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Дидактическая игра, как средство развития речи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908720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№11 «Сказка»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3105834"/>
            <a:ext cx="32403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Старичкова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Анжелла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Николаевна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56448" y="3258234"/>
            <a:ext cx="32403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0" y="695415"/>
            <a:ext cx="2841155" cy="21308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5933" y="342043"/>
            <a:ext cx="2120217" cy="2826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12" y="820360"/>
            <a:ext cx="2507968" cy="1880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64938"/>
            <a:ext cx="2084783" cy="2779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3552324"/>
            <a:ext cx="1803259" cy="26601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041" y="3446668"/>
            <a:ext cx="2153620" cy="28714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1712" y="3068960"/>
            <a:ext cx="238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Речевичек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12" y="3453682"/>
            <a:ext cx="2143098" cy="2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639" y="-1035496"/>
            <a:ext cx="10753195" cy="80648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7992888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важных пунктов успешного проекта, это совместная работа педагога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 Поэтому родители то же не оставались без учебными в проекте.</a:t>
            </a:r>
          </a:p>
          <a:p>
            <a:pPr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работы с родителями, я объявила тему проекта и 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цель. С целью повышения педагогической компетентности родителей в вопросах речевого развития, проводила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 и индивидуальные беседы.</a:t>
            </a:r>
          </a:p>
          <a:p>
            <a:pPr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тем мной были подготовлены следующие печатные консультации и информационные проспекты:</a:t>
            </a:r>
          </a:p>
          <a:p>
            <a:pPr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Речь ребенка к 6-7 годам;</a:t>
            </a:r>
          </a:p>
          <a:p>
            <a:pPr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«Культура речи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- как средство развития речи детей дошкольного возраста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детей с помощью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«Дидактических игр»;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«Игры для дома»;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пути в детский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как правильно учить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среда в семье и ее влияние на развитие речи ребенка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Анкетирование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моего ребенка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indent="4572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Анкетирование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«Речь ребенка 7 лет»</a:t>
            </a:r>
          </a:p>
          <a:p>
            <a:pPr marL="285750" indent="457200">
              <a:buFontTx/>
              <a:buChar char="-"/>
            </a:pPr>
            <a:endParaRPr lang="ru-RU" dirty="0" smtClean="0"/>
          </a:p>
          <a:p>
            <a:pPr indent="457200"/>
            <a:endParaRPr lang="ru-RU" dirty="0"/>
          </a:p>
          <a:p>
            <a:pPr marL="285750" indent="4572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5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128" y="-315416"/>
            <a:ext cx="10018664" cy="72728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1" y="560058"/>
            <a:ext cx="77048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совместного взаимодействия и сплочения  детей и родителей были подготовлены и рекомендованы  дидактические игры для дома.</a:t>
            </a:r>
          </a:p>
          <a:p>
            <a:pPr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проходил конкурс  для родителей,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изготовлению дидактических игр своими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руками. Наши родители приняли активное участие. Изготовленные игры родителями, мы с удовольствием применяли в дальнейшей работе.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16" y="2924944"/>
            <a:ext cx="456642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644155"/>
            <a:ext cx="10585175" cy="7484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656" y="403144"/>
            <a:ext cx="8596936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Итогом всего проекта стало интегрированное занятие: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«Лягушонок </a:t>
            </a:r>
            <a:r>
              <a:rPr lang="ru-RU" dirty="0" err="1"/>
              <a:t>Тошка</a:t>
            </a:r>
            <a:r>
              <a:rPr lang="ru-RU" dirty="0"/>
              <a:t>  </a:t>
            </a:r>
            <a:r>
              <a:rPr lang="ru-RU" dirty="0" smtClean="0"/>
              <a:t>в стране правильной и красивой речи». </a:t>
            </a:r>
            <a:r>
              <a:rPr lang="ru-RU" dirty="0"/>
              <a:t>Цель </a:t>
            </a:r>
            <a:r>
              <a:rPr lang="ru-RU" dirty="0" smtClean="0"/>
              <a:t>занятия, анализ и обобщение  результатов работы по коррекции речи.</a:t>
            </a:r>
            <a:endParaRPr lang="ru-RU" dirty="0"/>
          </a:p>
          <a:p>
            <a:r>
              <a:rPr lang="ru-RU" dirty="0" smtClean="0"/>
              <a:t>В  занятии была включена театрализованная </a:t>
            </a:r>
            <a:r>
              <a:rPr lang="ru-RU" dirty="0"/>
              <a:t>постановка с участием </a:t>
            </a:r>
            <a:r>
              <a:rPr lang="ru-RU" dirty="0" smtClean="0"/>
              <a:t>детей, по  сказке </a:t>
            </a:r>
            <a:r>
              <a:rPr lang="ru-RU" dirty="0"/>
              <a:t>«Мешок </a:t>
            </a:r>
            <a:r>
              <a:rPr lang="ru-RU" dirty="0" smtClean="0"/>
              <a:t>яблок». </a:t>
            </a:r>
          </a:p>
          <a:p>
            <a:r>
              <a:rPr lang="ru-RU" dirty="0" smtClean="0"/>
              <a:t>Так </a:t>
            </a:r>
            <a:r>
              <a:rPr lang="ru-RU" dirty="0"/>
              <a:t>ж</a:t>
            </a:r>
            <a:r>
              <a:rPr lang="ru-RU" dirty="0" smtClean="0"/>
              <a:t>е на неделе  Сказок, дети приняли активное участие, не на долго ребята стали писателями и иллюстраторами. Они совместно с родителями они изготовили книжки малышки, и представили их перед детьми группы.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6" y="3061647"/>
            <a:ext cx="2298864" cy="172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96" y="3098182"/>
            <a:ext cx="2304256" cy="1728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52154"/>
            <a:ext cx="1584176" cy="21122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04" y="2808511"/>
            <a:ext cx="1872208" cy="24962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60" y="4734609"/>
            <a:ext cx="2160240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393" y="-500659"/>
            <a:ext cx="10081869" cy="75608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908720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проведенной работы свидетельствует, о том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речь детей стала богаче, эмоционально окрашена, дети  могут составлять распространенные предложения,  повысилась культура речи, улучшилось диалогическое общение детей между собой.</a:t>
            </a:r>
          </a:p>
          <a:p>
            <a:pPr indent="4572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усилий воспитателя и семьи позволили повысить интерес детей к  познавательно-речевой деятельности, решению проблемных ситуаций, к поиску новых источников знаний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проведённой работы, у родителей также замечен повышенный интерес к использованию разнообразных дидактических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игр.</a:t>
            </a:r>
          </a:p>
          <a:p>
            <a:pPr indent="45720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созданы условия для речевой деятельности детей, имеется разнообразные дидактические игры, дидактический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удовольствием играют с ними. В результате целенаправленной и систематической работы по развитию речи добилась положительных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результатов.</a:t>
            </a:r>
          </a:p>
          <a:p>
            <a:pPr indent="45720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 были созданы все  условия для развития речи дошкольников, через дидактические игры. Цели проект достиг.</a:t>
            </a:r>
          </a:p>
          <a:p>
            <a:pPr indent="45720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5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459432"/>
            <a:ext cx="10801200" cy="779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836712"/>
            <a:ext cx="8352928" cy="608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Актуальность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обусловлена слабо сформированной связной речью воспитанников. С каждым годом растет число детей, имеющих отклонения в развитии речи. А речь, как мы знаем, один из наиболее мощных факторов и стимулов развития ребенка в целом.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вид деятельности детей дошкольного возраста –игра.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-  это приобретаемый ребёнком опыт думать и говорить свободно, не боясь, критики за ошибки. Один из видов игровой деятельности - дидактическая игра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является одним из эффективных средств развития речи дошкольников.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«Дидактическая игра, как средство развития речи»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коллективный, долгосрочный (октябрь – май), исследовательски-творческий.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Педагоги, дети подготовительной группы, родители.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675456"/>
            <a:ext cx="10173038" cy="77048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096" y="35865"/>
            <a:ext cx="91450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развития речи дошкольников через дидактические игры.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связную речь посредством дидактических игр;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умения;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дидактическим играм;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самостоятельность, инициативу,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активному общению со сверстниками и взрослыми, способствовать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поставленных задач я выделила основные направления моей деятельности: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предметно - пространственной среды, для развития связной речи дошкольников через дидактические игры.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детьми с помощью дидактических игр.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Вовлечение родителей в проектную деятельность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строилась из 3 этапов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Организационно-подготовительный (октябрь).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Основной  (ноябрь-апрель).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Заключительный (апрель-май).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531440"/>
            <a:ext cx="10297144" cy="7697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76672"/>
            <a:ext cx="864096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этап. </a:t>
            </a:r>
          </a:p>
          <a:p>
            <a:pPr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 дошкольников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методике О.С. Ушаковой, Е.М.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Струниной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речи детей старшего дошкольного возраста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С помощью данной методики были выявлены дети с нарушениями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речи.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Проведя исследования было выявлено,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  речь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односложная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неспособны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 правильно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распространенное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запас, употребление нелитературных слов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выражений, бедная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речь, отсутствие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логического обоснования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,отсутствие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культуры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</a:p>
          <a:p>
            <a:pPr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 я подобрала и изучила всю необходимую литературу по коррекции речи; и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Методика развития речи и обучения родному языку дошкольников.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Г.С.Швайко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(под редакцией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В.С.Гербовой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)» игры и игровые упражнения по развитию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.Бондаренко А. К. Дидактические игры в детском саду;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Гербова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В.В.»Занятие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развитию речи в подготовительной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Изготовила  картотеку словесных игр по развитию речи.</a:t>
            </a:r>
          </a:p>
          <a:p>
            <a:pPr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Подобрала блок Артикуляционной гимнастики.</a:t>
            </a:r>
          </a:p>
          <a:p>
            <a:pPr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подборка дидактических игр изготовленных своими руками. </a:t>
            </a:r>
          </a:p>
          <a:p>
            <a:pPr indent="4572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9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309562"/>
            <a:ext cx="909637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714444"/>
            <a:ext cx="10362897" cy="7772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20" y="356960"/>
            <a:ext cx="8424936" cy="898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Основной этап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данного проекта осуществляется через цикл игр с детьми, создание условий для игровой деятельности детей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группе. Основная задача данного этапа постепенное  внедрение игровых пособий и дидактических игр. Игры применялись, как в НОД занятиях в игровом моменте, так и в свободное время. Например: на занятии по развитии речи, дети помогли  Сказочным героям вернуться в свою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сказку,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игры «Умная сказка», на занятии по обучению грамоте, ребята помогали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заселить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жильцов,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дидактической игры «Засели с домик»;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занятии по математике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применяла  игру «Противоположности»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тематической неделе о здоровье, доктор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Пилюлькин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ознакомил детей с игрой «Органы чувств»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играми проходила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постепенно,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этапов: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этап-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игры и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правил, то есть вызвать интерес к данной игре.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игры совместно с воспитателем и под руководством педагога.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Самостоятельное использование игр детьми, в группах и индивидуально.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 постепенно усложнялись и менялись.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5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76328"/>
            <a:ext cx="10042169" cy="76407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6864"/>
            <a:ext cx="2343799" cy="2796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07624"/>
            <a:ext cx="2052228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7" y="3212976"/>
            <a:ext cx="439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«Первый и последний звук»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звукового строя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99" y="4221088"/>
            <a:ext cx="2892709" cy="2169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1279" y="5149280"/>
            <a:ext cx="2808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«Составь словечко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навыков звукового анализа, определение количества звуков в слове.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08" y="2856140"/>
            <a:ext cx="3057519" cy="229314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69619"/>
            <a:ext cx="2878137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5999" y="116632"/>
            <a:ext cx="66064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Изготовлены следующие игры</a:t>
            </a:r>
            <a:r>
              <a:rPr lang="ru-RU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endParaRPr lang="ru-RU" sz="2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11342" y="1134036"/>
            <a:ext cx="24807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«Засели в домик»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закрепить умение делить слова на слоги, сопоставляя их с картинкой.</a:t>
            </a:r>
          </a:p>
        </p:txBody>
      </p:sp>
    </p:spTree>
    <p:extLst>
      <p:ext uri="{BB962C8B-B14F-4D97-AF65-F5344CB8AC3E}">
        <p14:creationId xmlns:p14="http://schemas.microsoft.com/office/powerpoint/2010/main" val="42440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858" y="-311356"/>
            <a:ext cx="9846220" cy="7173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4" y="784155"/>
            <a:ext cx="2615275" cy="1961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724" y="476672"/>
            <a:ext cx="2933056" cy="2199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12" y="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Он,Она,Они,Оно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76154"/>
            <a:ext cx="2907772" cy="2180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2755413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«Эмоции сказочных героев»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определить эмоциональное состояние героев в той или иной ситуации.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2870176"/>
            <a:ext cx="172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«Умная сказка»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построение и рассказ  по опорным картинками.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45611"/>
            <a:ext cx="3461682" cy="25962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7168" y="4505902"/>
            <a:ext cx="2085696" cy="2780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33312" y="238608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«Лого ребусы»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72" y="493652"/>
            <a:ext cx="2516556" cy="188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60480" y="5341873"/>
            <a:ext cx="3083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в начале, звук в конце»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навыков звукового анализа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1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44" y="620688"/>
            <a:ext cx="2852896" cy="2139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76470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словечко»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: закреплять умение делить слова по слогам , проговаривание с хлопками»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2924944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Звуковичок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соответствующую картинку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40" y="3836450"/>
            <a:ext cx="2866608" cy="21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31224" y="2760360"/>
            <a:ext cx="2160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Звукоежка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группам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продукты, называя первый звук слова.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65033"/>
            <a:ext cx="2018480" cy="269130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64" y="4767263"/>
            <a:ext cx="27924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3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1213</Words>
  <Application>Microsoft Office PowerPoint</Application>
  <PresentationFormat>Экран (4:3)</PresentationFormat>
  <Paragraphs>130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50</cp:revision>
  <dcterms:created xsi:type="dcterms:W3CDTF">2021-09-05T19:50:58Z</dcterms:created>
  <dcterms:modified xsi:type="dcterms:W3CDTF">2021-09-08T08:53:07Z</dcterms:modified>
</cp:coreProperties>
</file>