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61" r:id="rId6"/>
    <p:sldId id="295" r:id="rId7"/>
    <p:sldId id="260" r:id="rId8"/>
    <p:sldId id="298" r:id="rId9"/>
    <p:sldId id="275" r:id="rId10"/>
    <p:sldId id="294" r:id="rId11"/>
    <p:sldId id="262" r:id="rId12"/>
    <p:sldId id="276" r:id="rId13"/>
    <p:sldId id="287" r:id="rId14"/>
    <p:sldId id="296" r:id="rId15"/>
    <p:sldId id="288" r:id="rId16"/>
    <p:sldId id="297" r:id="rId17"/>
    <p:sldId id="263" r:id="rId18"/>
    <p:sldId id="271" r:id="rId19"/>
    <p:sldId id="29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83018"/>
    <a:srgbClr val="D00000"/>
    <a:srgbClr val="E3A1A1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8963-BDB0-4E31-B9D2-752250D0DC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053E-8DBF-4322-9E6E-5BD2E92F87D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335758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МБОУ СШ №2 имени П.Д.Щетинина</a:t>
            </a:r>
            <a:br>
              <a:rPr lang="ru-RU" sz="48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Наглядные методы обучения в логопедической практике.</a:t>
            </a:r>
            <a:endParaRPr lang="ru-RU" sz="5400" b="1" i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14414" y="4500570"/>
            <a:ext cx="564360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учитель-логопед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Шведова Тамара Ивановна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я пед.учил\IMG-20230222-WA002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143504" y="1142984"/>
            <a:ext cx="3611207" cy="48149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9" y="1285860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образца задания и выполнение такого задания.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000108"/>
            <a:ext cx="8158162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грамматической 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речи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презентация пед.учил\IMG-20230222-WA001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3864" y="908985"/>
            <a:ext cx="3695666" cy="491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l="8364" t="7914" r="11245" b="5032"/>
          <a:stretch>
            <a:fillRect/>
          </a:stretch>
        </p:blipFill>
        <p:spPr bwMode="auto">
          <a:xfrm>
            <a:off x="428596" y="1337306"/>
            <a:ext cx="4357718" cy="32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208" t="5808" r="4263" b="2019"/>
          <a:stretch>
            <a:fillRect/>
          </a:stretch>
        </p:blipFill>
        <p:spPr bwMode="auto">
          <a:xfrm>
            <a:off x="4500562" y="2428868"/>
            <a:ext cx="4445760" cy="37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14285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грамматической стороны речи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презентация пед.учил\IMG-20230222-WA002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00826" y="3857628"/>
            <a:ext cx="2080257" cy="27644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9" y="642918"/>
            <a:ext cx="3214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связной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речи.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3" descr="E:\презентация пед.учил\IMG-20230222-WA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2643206" cy="3512566"/>
          </a:xfrm>
          <a:prstGeom prst="rect">
            <a:avLst/>
          </a:prstGeom>
          <a:noFill/>
        </p:spPr>
      </p:pic>
      <p:pic>
        <p:nvPicPr>
          <p:cNvPr id="40964" name="Picture 4" descr="E:\презентация пед.учил\IMG-20230222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263409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 l="3516" t="14658" r="5079" b="4722"/>
          <a:stretch>
            <a:fillRect/>
          </a:stretch>
        </p:blipFill>
        <p:spPr bwMode="auto">
          <a:xfrm>
            <a:off x="127690" y="1214422"/>
            <a:ext cx="8516276" cy="54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связной  речи.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презентация пед.учил\IMG-20230222-WA0060.jpg"/>
          <p:cNvPicPr>
            <a:picLocks noChangeAspect="1" noChangeArrowheads="1"/>
          </p:cNvPicPr>
          <p:nvPr/>
        </p:nvPicPr>
        <p:blipFill rotWithShape="1">
          <a:blip r:embed="rId1"/>
          <a:srcRect t="8219" b="31871"/>
          <a:stretch>
            <a:fillRect/>
          </a:stretch>
        </p:blipFill>
        <p:spPr bwMode="auto">
          <a:xfrm>
            <a:off x="1226219" y="1196753"/>
            <a:ext cx="7346308" cy="51085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929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связной  речи.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br>
              <a:rPr lang="ru-RU" sz="4900" dirty="0" smtClean="0"/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средства должны: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5721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хорошо видны всем;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подобраны с учетом возрастных и индивидуально-психологических особенностей ребенка;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задачам логопедической работы на данном этапе коррекции;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сопровождаться точной и конкретной речью;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описание объекта должно способствовать развитию аналитико-синтетической деятельности, наблюдательности, развитию речи.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 ребенка каким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неизвестным ему  пяти  словам- он будет долго и напрасно мучиться, но свяжите двадцать  таких слов   с картинками, и он их усвоит на лету.»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К.Д.Ушинский.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наглядных методов обучения существенно повышает мотивацию к занятиям и стимулирует мыслительные процессы, что позволяет детям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усваивать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8662" y="714356"/>
            <a:ext cx="6786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Принципы обучения</a:t>
            </a:r>
            <a:endParaRPr lang="ru-RU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1.Сознательность и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активность.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2.Наглядность.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3.Последовательность.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4.Доступность.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5.Прочность.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642918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«Наглядное обучение строится не на отвлеченных представлениях и словах, а на конкретных образах, непосредственно воспринятых ребенком. Детская природа ясно требует наглядности.»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К.Д.Ушинский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Наблюдение.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картин, рисунков, макетов.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записей.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ИКТ(аудио, видеоматериалы)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образца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</a:t>
            </a:r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</a:t>
            </a:r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(реальные предметы </a:t>
            </a:r>
            <a:endParaRPr lang="ru-RU" sz="29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их копии); </a:t>
            </a:r>
            <a:endParaRPr lang="ru-RU" sz="29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3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образной </a:t>
            </a:r>
            <a:endParaRPr lang="ru-RU" sz="3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</a:t>
            </a:r>
            <a:endParaRPr lang="ru-RU" sz="3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(иллюстрации,</a:t>
            </a:r>
            <a:endParaRPr 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слайды, фильмы); </a:t>
            </a:r>
            <a:endParaRPr 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</a:t>
            </a:r>
            <a:endParaRPr lang="ru-RU" sz="3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символические средства </a:t>
            </a:r>
            <a:endParaRPr lang="ru-RU" sz="3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(формулы, символы, </a:t>
            </a:r>
            <a:endParaRPr 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схемы, карточки)</a:t>
            </a:r>
            <a:endParaRPr 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fectolog\Desktop\фото\bnMIHXjyyrI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7" y="190477"/>
            <a:ext cx="4143404" cy="55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Направления логопедической практики</a:t>
            </a:r>
            <a:endParaRPr lang="ru-RU" sz="40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78" name="AutoShape 2" descr="C:\Users\User\Desktop\i.webp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214422"/>
            <a:ext cx="8229600" cy="491174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звукопроизношения.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лексики и словарного запаса.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грамматической стороны речи.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звукопроизношения.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1.Муляж артикуляционного аппарата.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2.Имитационное пособие «Умная щетка».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3.Фотографии артикуляционных упражнений.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4.Элементы ИКТ.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8643998" cy="5072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–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объекта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явления,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специально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</a:t>
            </a:r>
            <a:r>
              <a:rPr lang="ru-RU" sz="3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9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презентация пед.учил\IMG-20230222-WA005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4876" y="714355"/>
            <a:ext cx="4316821" cy="573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fectolog\Desktop\фото\AesADLnvsQ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4" y="642918"/>
            <a:ext cx="4130891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3" y="1071546"/>
            <a:ext cx="4214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лексики и словарного запаса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4_Accessories_2007v_Russ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школа</Template>
  <TotalTime>0</TotalTime>
  <Words>2321</Words>
  <Application>WPS Presentation</Application>
  <PresentationFormat>Экран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Arial Unicode MS</vt:lpstr>
      <vt:lpstr>Microsoft YaHei</vt:lpstr>
      <vt:lpstr>Arial Unicode MS</vt:lpstr>
      <vt:lpstr>Calibri</vt:lpstr>
      <vt:lpstr>MSC_MS_RU_RU_Ed_4_Accessories_2007v_Russia</vt:lpstr>
      <vt:lpstr>МБОУ СШ №2 имени П.Д.Щетинина Наглядные методы обучения в логопедической практике.</vt:lpstr>
      <vt:lpstr>Принципы обучения</vt:lpstr>
      <vt:lpstr>PowerPoint 演示文稿</vt:lpstr>
      <vt:lpstr>Наглядные методы</vt:lpstr>
      <vt:lpstr>PowerPoint 演示文稿</vt:lpstr>
      <vt:lpstr>Направления логопедической практики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Наглядные средства должны: </vt:lpstr>
      <vt:lpstr>«Учите ребенка каким – нибудь неизвестным ему  пяти  словам- он будет долго и напрасно мучиться, но свяжите двадцать  таких слов   с картинками, и он их усвоит на лету.»                            К.Д.Ушинский.</vt:lpstr>
      <vt:lpstr>Использование наглядных методов обучения существенно повышает мотивацию к занятиям и стимулирует мыслительные процессы, что позволяет детям лучше усваивать ФГОС.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рамазанова</dc:creator>
  <cp:lastModifiedBy>Александра Яцун�</cp:lastModifiedBy>
  <cp:revision>153</cp:revision>
  <dcterms:created xsi:type="dcterms:W3CDTF">2011-04-20T12:37:00Z</dcterms:created>
  <dcterms:modified xsi:type="dcterms:W3CDTF">2023-04-24T03:00:13Z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F81F7E766DB84825AFF2168724BB1561</vt:lpwstr>
  </property>
  <property fmtid="{D5CDD505-2E9C-101B-9397-08002B2CF9AE}" pid="3" name="KSOProductBuildVer">
    <vt:lpwstr>1049-11.2.0.11417</vt:lpwstr>
  </property>
</Properties>
</file>