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80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5126" autoAdjust="0"/>
  </p:normalViewPr>
  <p:slideViewPr>
    <p:cSldViewPr snapToGrid="0">
      <p:cViewPr varScale="1">
        <p:scale>
          <a:sx n="81" d="100"/>
          <a:sy n="81" d="100"/>
        </p:scale>
        <p:origin x="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5B7-EFA0-4C1E-8351-43648BCE2728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0BBB-E4BD-4D1F-85E8-272EE3D74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5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5B7-EFA0-4C1E-8351-43648BCE2728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0BBB-E4BD-4D1F-85E8-272EE3D74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18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5B7-EFA0-4C1E-8351-43648BCE2728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0BBB-E4BD-4D1F-85E8-272EE3D74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49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5B7-EFA0-4C1E-8351-43648BCE2728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0BBB-E4BD-4D1F-85E8-272EE3D74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8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5B7-EFA0-4C1E-8351-43648BCE2728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0BBB-E4BD-4D1F-85E8-272EE3D74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4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5B7-EFA0-4C1E-8351-43648BCE2728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0BBB-E4BD-4D1F-85E8-272EE3D74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5B7-EFA0-4C1E-8351-43648BCE2728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0BBB-E4BD-4D1F-85E8-272EE3D74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6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5B7-EFA0-4C1E-8351-43648BCE2728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0BBB-E4BD-4D1F-85E8-272EE3D74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5B7-EFA0-4C1E-8351-43648BCE2728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0BBB-E4BD-4D1F-85E8-272EE3D74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5B7-EFA0-4C1E-8351-43648BCE2728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0BBB-E4BD-4D1F-85E8-272EE3D74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66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5B7-EFA0-4C1E-8351-43648BCE2728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0BBB-E4BD-4D1F-85E8-272EE3D74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8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05B7-EFA0-4C1E-8351-43648BCE2728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0BBB-E4BD-4D1F-85E8-272EE3D74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5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380011"/>
            <a:ext cx="11946576" cy="629392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 образовательное учреждение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«ДСК № 35» п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Бугры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Нижняя, д.5, к.3, пом. </a:t>
            </a:r>
            <a:r>
              <a:rPr lang="ru-RU" sz="24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89-Н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85060"/>
            <a:ext cx="9840686" cy="214943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нравственно-патриотическому воспитанию детей ОВЗ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«Маленькие патриоты России»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67055" y="3835730"/>
            <a:ext cx="53795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 :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Чижикова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А.В.,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оспитатель Гоголева Н.В.,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читель-дефектолог Рожкова Н.С.,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 первой квалификационной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 Левина Ю.Н.    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5688" y="106878"/>
            <a:ext cx="9656361" cy="6852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– День полного освобождения Ленинграда </a:t>
            </a:r>
            <a:endParaRPr lang="ru-RU" sz="3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фашистской блокады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работ на тему: «Блокада Ленинграда»</a:t>
            </a:r>
            <a:endParaRPr lang="ru-RU" sz="2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пришел день освобождения. Так же как сегодня,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января, только 80 лет назад, наши солдаты прогнали фашистов с Ленинградской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земли, была снята блокада Ленинграда.  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 день в честь разгрома фашистских войск под Ленинградом над Невой прозвучал праздничный салют. </a:t>
            </a:r>
          </a:p>
        </p:txBody>
      </p:sp>
      <p:pic>
        <p:nvPicPr>
          <p:cNvPr id="4" name="Рисунок 3" descr="C:\Users\User\Desktop\IMG202401250858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38" y="3787354"/>
            <a:ext cx="3111335" cy="2677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Users\User\Desktop\IMG202401261033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66" y="3968453"/>
            <a:ext cx="2452072" cy="2315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User\Desktop\IMG-20240126-WA0073~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1" b="23323"/>
          <a:stretch/>
        </p:blipFill>
        <p:spPr bwMode="auto">
          <a:xfrm>
            <a:off x="8738458" y="3622223"/>
            <a:ext cx="3189181" cy="2230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19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7564" y="237506"/>
            <a:ext cx="9702140" cy="6519554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февраля-День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защитника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открытка для участников СВО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Desktop\IMG-20240125-WA002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0"/>
          <a:stretch/>
        </p:blipFill>
        <p:spPr bwMode="auto">
          <a:xfrm>
            <a:off x="2039588" y="1635874"/>
            <a:ext cx="3274865" cy="3209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IMG-20240126-WA005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2941" r="4355" b="9576"/>
          <a:stretch/>
        </p:blipFill>
        <p:spPr bwMode="auto">
          <a:xfrm>
            <a:off x="5465864" y="2794347"/>
            <a:ext cx="3191248" cy="315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IMG-20240126-WA00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152" y="2794347"/>
            <a:ext cx="3241963" cy="2529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7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1932" y="308758"/>
            <a:ext cx="10090068" cy="654924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мая-День Победы!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чтецов в АМУ КДЦ к 9 мая.</a:t>
            </a: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AppData\Local\Temp\Temp1_Attachments_natarojkova14@yandex.ru_2024-01-28_13-58-44.zip\IMG-20240124-WA00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41" y="542576"/>
            <a:ext cx="2660073" cy="3040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IMG-20240124-WA00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79" y="3257946"/>
            <a:ext cx="3616443" cy="2892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User\Desktop\IMG-20240124-WA00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96" y="2375769"/>
            <a:ext cx="3657600" cy="333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9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8668" y="150312"/>
            <a:ext cx="8379913" cy="6707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июля- Всемирный день семьи, любви и верности.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декабря-День Конституции Российской Федерации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IMG-20240126-WA003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57" y="1472241"/>
            <a:ext cx="2624447" cy="1962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IMG-20240126-WA0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36" y="1462388"/>
            <a:ext cx="2208811" cy="1849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ownloads\InShot_20240207_1402124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705" y="4623954"/>
            <a:ext cx="2628900" cy="1780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329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0686" y="130630"/>
            <a:ext cx="9298379" cy="650767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«Мой край»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рисуют на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тему: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малая Родина, мой любимый край-посёлок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Бугры»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Desktop\IMG2024012911140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t="8289" r="11902" b="5805"/>
          <a:stretch/>
        </p:blipFill>
        <p:spPr bwMode="auto">
          <a:xfrm>
            <a:off x="2565066" y="2487998"/>
            <a:ext cx="2930008" cy="2891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IMG202401291113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17077" b="31889"/>
          <a:stretch/>
        </p:blipFill>
        <p:spPr bwMode="auto">
          <a:xfrm>
            <a:off x="5732898" y="3123211"/>
            <a:ext cx="2668110" cy="2387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IMG2024012911124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" t="6112" r="5563" b="3461"/>
          <a:stretch/>
        </p:blipFill>
        <p:spPr bwMode="auto">
          <a:xfrm>
            <a:off x="8638832" y="3460288"/>
            <a:ext cx="3060631" cy="2959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29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8593" y="0"/>
            <a:ext cx="10265486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поселок, какой?»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задаю вопрос: наш поселок, какой?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любите его? (Я люблю посёлок за то, что в нем есть…) и т.д. Дети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 посёлок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области.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C:\Users\User\Desktop\IMG2024012609021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6"/>
          <a:stretch/>
        </p:blipFill>
        <p:spPr bwMode="auto">
          <a:xfrm>
            <a:off x="592560" y="2046676"/>
            <a:ext cx="3212765" cy="2922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ownloads\IMG-20240126-WA00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6"/>
          <a:stretch/>
        </p:blipFill>
        <p:spPr bwMode="auto">
          <a:xfrm>
            <a:off x="9038696" y="2256650"/>
            <a:ext cx="2868381" cy="234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ownloads\IMG202401260904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376" y="3873612"/>
            <a:ext cx="2527069" cy="268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User\Desktop\ФОТО 1\IMG2024012609030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/>
          <a:stretch/>
        </p:blipFill>
        <p:spPr bwMode="auto">
          <a:xfrm>
            <a:off x="3626626" y="3508056"/>
            <a:ext cx="2754500" cy="3055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52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9049" y="212942"/>
            <a:ext cx="10220989" cy="8491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Воинская часть посёлка Бугры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часть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ownloads\IMG-20240125-WA0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28" y="2914763"/>
            <a:ext cx="2049209" cy="249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IMG-20240125-WA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844" y="3858018"/>
            <a:ext cx="4512111" cy="2743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ownloads\IMG-20240125-WA002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0" t="1103" r="9752" b="-1103"/>
          <a:stretch/>
        </p:blipFill>
        <p:spPr bwMode="auto">
          <a:xfrm>
            <a:off x="4431237" y="3858018"/>
            <a:ext cx="2259744" cy="2790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User\AppData\Local\Temp\Temp1_Attachments_natarojkova14@yandex.ru_2024-02-26_15-58-52.zip\IMG-20240226-WA002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26"/>
          <a:stretch/>
        </p:blipFill>
        <p:spPr bwMode="auto">
          <a:xfrm>
            <a:off x="9324899" y="354954"/>
            <a:ext cx="2133600" cy="1490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AppData\Local\Temp\Temp1_Attachments_natarojkova14@yandex.ru_2024-02-26_15-58-52.zip\IMG-20240226-WA001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8" r="4405"/>
          <a:stretch/>
        </p:blipFill>
        <p:spPr bwMode="auto">
          <a:xfrm>
            <a:off x="2608979" y="858459"/>
            <a:ext cx="2515663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User\AppData\Local\Temp\Temp1_Attachments_natarojkova14@yandex.ru_2024-02-26_15-58-52.zip\IMG-20240226-WA0004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 r="14672"/>
          <a:stretch/>
        </p:blipFill>
        <p:spPr bwMode="auto">
          <a:xfrm>
            <a:off x="5315747" y="1100127"/>
            <a:ext cx="2838450" cy="2023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User\AppData\Local\Temp\Temp1_Attachments_natarojkova14@yandex.ru_2024-02-26_15-58-52.zip\IMG-20240226-WA002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8" r="14029"/>
          <a:stretch/>
        </p:blipFill>
        <p:spPr bwMode="auto">
          <a:xfrm>
            <a:off x="8345302" y="1843120"/>
            <a:ext cx="2404745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53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6898" y="170688"/>
            <a:ext cx="10075102" cy="9267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«Моя семья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дерево (Бабушка. Дед. Мама, папа, братья);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 альбомы с фотографиями семьи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выставку с фотографиями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семьи.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Саверы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Яна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прадедушка, отец и старший брат военные- семейная династия.</a:t>
            </a: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AppData\Local\Temp\Temp1_Attachments_natarojkova14@yandex.ru_2024-01-28_14-30-41.zip\IMG-20240125-WA001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t="9827" b="11133"/>
          <a:stretch/>
        </p:blipFill>
        <p:spPr bwMode="auto">
          <a:xfrm>
            <a:off x="2524903" y="4608332"/>
            <a:ext cx="1602740" cy="1798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AppData\Local\Temp\Temp1_Attachments_natarojkova14@yandex.ru_2024-01-28_14-30-41.zip\IMG-20240125-WA000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8" t="14580" r="15658" b="5165"/>
          <a:stretch/>
        </p:blipFill>
        <p:spPr bwMode="auto">
          <a:xfrm>
            <a:off x="4738402" y="4608332"/>
            <a:ext cx="1373530" cy="2095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AppData\Local\Temp\Temp1_Attachments_natarojkova14@yandex.ru_2024-01-28_14-30-41.zip\IMG-20240125-WA000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8" t="23791" r="29411" b="9569"/>
          <a:stretch/>
        </p:blipFill>
        <p:spPr bwMode="auto">
          <a:xfrm>
            <a:off x="6569810" y="4804336"/>
            <a:ext cx="989850" cy="1953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AppData\Local\Temp\Temp1_Attachments_natarojkova14@yandex.ru_2024-01-28_14-30-41.zip\IMG2024012609261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13510" r="11726"/>
          <a:stretch/>
        </p:blipFill>
        <p:spPr bwMode="auto">
          <a:xfrm>
            <a:off x="8017538" y="4804336"/>
            <a:ext cx="1516565" cy="1729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User\Downloads\InShot_20240206_1917505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453" y="1770593"/>
            <a:ext cx="2579377" cy="2061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User\Downloads\IMG-20240220-WA0006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r="7641"/>
          <a:stretch/>
        </p:blipFill>
        <p:spPr bwMode="auto">
          <a:xfrm>
            <a:off x="3412416" y="2649203"/>
            <a:ext cx="2213499" cy="1084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User\Downloads\IMG-20240220-WA0005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r="14695"/>
          <a:stretch/>
        </p:blipFill>
        <p:spPr bwMode="auto">
          <a:xfrm>
            <a:off x="5838800" y="2611502"/>
            <a:ext cx="1905606" cy="1122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988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4442" y="166256"/>
            <a:ext cx="9630888" cy="6578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 совместные мероприятия с родителями в ДОУ.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территории детского сада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«Мастерская скворечников»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User\Desktop\IMG-20240124-WA005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 r="10098" b="21191"/>
          <a:stretch/>
        </p:blipFill>
        <p:spPr bwMode="auto">
          <a:xfrm>
            <a:off x="2434442" y="1187764"/>
            <a:ext cx="3927024" cy="1778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IMG-20240124-WA005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1" t="11140"/>
          <a:stretch/>
        </p:blipFill>
        <p:spPr bwMode="auto">
          <a:xfrm>
            <a:off x="9130087" y="1379316"/>
            <a:ext cx="2227580" cy="1711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IMG-20240126-WA001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9" r="15000"/>
          <a:stretch/>
        </p:blipFill>
        <p:spPr bwMode="auto">
          <a:xfrm>
            <a:off x="3617069" y="4262046"/>
            <a:ext cx="2110740" cy="168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esktop\IMG-20240126-WA001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9" b="14084"/>
          <a:stretch/>
        </p:blipFill>
        <p:spPr bwMode="auto">
          <a:xfrm>
            <a:off x="6200071" y="4668780"/>
            <a:ext cx="2120265" cy="1743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User\Downloads\IMG-20240126-WA00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595" y="4107667"/>
            <a:ext cx="1721922" cy="252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IMG-20240124-WA00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303" y="1379316"/>
            <a:ext cx="1728947" cy="2076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5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8464" y="0"/>
            <a:ext cx="9813996" cy="6989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«Истоки русской народной культуры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 многонациональная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страна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это, прежде всего люди, которые в ней живут. Мы с вами россияне. Наша страна сильна дружбой разных народов, её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населяющих. Люди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каких национальностей живут в нашей стране? (Русские, чуваши, башкиры, чеченцы, татары, чукчи,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User\AppData\Local\Temp\Temp1_Attachments_natarojkova14@yandex.ru_2024-01-28_13-59-47.zip\IMG-20240124-WA001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7" b="9657"/>
          <a:stretch/>
        </p:blipFill>
        <p:spPr bwMode="auto">
          <a:xfrm>
            <a:off x="8378234" y="1070391"/>
            <a:ext cx="2198165" cy="2587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AppData\Local\Temp\Temp1_Attachments_natarojkova14@yandex.ru_2024-01-28_13-59-47.zip\IMG-20240124-WA001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8" b="18879"/>
          <a:stretch/>
        </p:blipFill>
        <p:spPr bwMode="auto">
          <a:xfrm>
            <a:off x="5726752" y="1352812"/>
            <a:ext cx="2127067" cy="2304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ownloads\IMG-20240124-WA000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29437" b="30356"/>
          <a:stretch/>
        </p:blipFill>
        <p:spPr bwMode="auto">
          <a:xfrm>
            <a:off x="2302747" y="1070391"/>
            <a:ext cx="2632508" cy="2361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AppData\Local\Temp\Temp1_Attachments_natarojkova14@yandex.ru_2024-01-28_13-59-47.zip\IMG-20240124-WA001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0" r="2054"/>
          <a:stretch/>
        </p:blipFill>
        <p:spPr bwMode="auto">
          <a:xfrm>
            <a:off x="7586737" y="5210828"/>
            <a:ext cx="3185647" cy="1503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26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3720" y="285007"/>
            <a:ext cx="8880953" cy="6365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время, 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продолжающихся кризисных явлений в социально-экономической, политической, культурной и прочих сферах общественной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России, 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произошёл резкий спад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воспитании 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подрастающего поколения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этим проблема патриотического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детей в нашей стране становится 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актуальнейших. </a:t>
            </a:r>
            <a:endParaRPr lang="ru-RU" sz="32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405" y="344384"/>
            <a:ext cx="11353299" cy="64126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«Народный фольклор и праздники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0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Чтение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русских народных </a:t>
            </a:r>
            <a:r>
              <a:rPr lang="ru-RU" sz="20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                 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Игры-драматизации</a:t>
            </a:r>
          </a:p>
          <a:p>
            <a:pPr marL="0" indent="0"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Осенняя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Масленица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4" name="Рисунок 3" descr="C:\Users\User\Desktop\IMG-20240126-WA000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r="10061"/>
          <a:stretch/>
        </p:blipFill>
        <p:spPr bwMode="auto">
          <a:xfrm>
            <a:off x="1620745" y="4013979"/>
            <a:ext cx="3494762" cy="2429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ownloads\IMG-20240126-WA002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7"/>
          <a:stretch/>
        </p:blipFill>
        <p:spPr bwMode="auto">
          <a:xfrm>
            <a:off x="6707558" y="3894732"/>
            <a:ext cx="3454522" cy="2429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esktop\IMG202402081012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93" y="1465600"/>
            <a:ext cx="1914525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User\Desktop\IMG202402080937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018" y="1279059"/>
            <a:ext cx="1857375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User\Desktop\IMG2024020809311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6897" b="4023"/>
          <a:stretch/>
        </p:blipFill>
        <p:spPr bwMode="auto">
          <a:xfrm>
            <a:off x="9704750" y="1985962"/>
            <a:ext cx="1390650" cy="147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User\Downloads\IMG-20240208-WA000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324" y="1310961"/>
            <a:ext cx="352425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01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8192" y="213756"/>
            <a:ext cx="8895608" cy="59632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«Народно - прикладного искусства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Desktop\IMG2024012613334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t="4804" r="6488"/>
          <a:stretch/>
        </p:blipFill>
        <p:spPr bwMode="auto">
          <a:xfrm>
            <a:off x="2643052" y="613093"/>
            <a:ext cx="3436943" cy="2755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ownloads\InShot_20240128_1532376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97" y="4170232"/>
            <a:ext cx="3315120" cy="2483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User\Downloads\IMG-20240202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13" y="2840387"/>
            <a:ext cx="4001592" cy="2070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User\Downloads\InShot_20240206_1616439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233" y="4658211"/>
            <a:ext cx="3011944" cy="2138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User\Downloads\InShot_20240206_19062055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8" b="22474"/>
          <a:stretch/>
        </p:blipFill>
        <p:spPr bwMode="auto">
          <a:xfrm>
            <a:off x="7475903" y="925236"/>
            <a:ext cx="3334497" cy="1901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793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7419" y="190500"/>
            <a:ext cx="9650410" cy="6667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«Маленькие патриоты России»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 сделать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вывод,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в процессе совместной деятельности педагогов, детей и родителей можно успешно решать задачи по воспитанию у детей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 любви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привязанности к семье, родному дому, детскому саду, родной улице; развитию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способностей и любознательности. Конечным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реализации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являются  сформированные предпосылки гражданской позиции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сознания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как основа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личностей будущих граждан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C:\Users\User\Downloads\IMG-20240222-WA00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r="13732" b="13056"/>
          <a:stretch/>
        </p:blipFill>
        <p:spPr bwMode="auto">
          <a:xfrm>
            <a:off x="4536374" y="4310742"/>
            <a:ext cx="4892634" cy="2256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77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6312" y="451262"/>
            <a:ext cx="9630888" cy="628204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58" y="95003"/>
            <a:ext cx="9915896" cy="60819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  <a:p>
            <a:pPr marL="0" indent="0" algn="ctr">
              <a:buNone/>
            </a:pPr>
            <a:endParaRPr 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17940" y="651353"/>
            <a:ext cx="9388014" cy="608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для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нашей категории детей является крайне сложным. Это связано с особенностями восприятия детей с ОВЗ, а также многоаспектностью и абстрактностью самого понятия «патриотизм».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Поэтому патриотическое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должно осуществляться в повседневной жизни, на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непосредственно-образовательной деятельности по познанию окружающего мира как дома, так и в детском саду,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носить комплексный характер, пронизывать все виды деятельности дошкольника. В результате систематической, целенаправленной воспитательной работы у детей могут быть сформированы элементы гражданственности и патриотизма.</a:t>
            </a:r>
            <a:endParaRPr lang="ru-RU" sz="2800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5070" y="332509"/>
            <a:ext cx="9626930" cy="6525491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осуществление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подхода к воспитанию детей в духе патриотизма, приобщение дошкольников к истории и культуре родной страны –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воспитание у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любви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привязанности к своей семье, дому,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детскому саду, улице,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городу, посёлку;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формирование бережного отношения к природе и всему живому;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воспитание уважения к труду;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интереса к русским традициям и промыслам;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формирование элементарных знаний о правах человека;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расширение представлений о городах России;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знакомство детей с символами государства (герб, флаг, гимн);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чувства ответственности и гордости за достижения страны;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формирование толерантности, чувства уважения к другим народам, их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традициям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613025" y="415636"/>
            <a:ext cx="9048544" cy="5761327"/>
          </a:xfrm>
        </p:spPr>
        <p:txBody>
          <a:bodyPr>
            <a:normAutofit fontScale="97500"/>
          </a:bodyPr>
          <a:lstStyle/>
          <a:p>
            <a:pPr marL="0" indent="0" algn="ctr">
              <a:buNone/>
            </a:pP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endParaRPr lang="ru-RU" b="1" i="1" dirty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6 блоков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каждый из которых представляет разные виды деятельности и реализуются в виде мероприятия в течение учебного года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Страна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край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семья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Истоки русской народной культуры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фольклор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«Народно-прикладное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7569" y="273132"/>
            <a:ext cx="9476509" cy="6472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«Моя Страна» 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 России (герб, флаг, гимн);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страны;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 (столица Родины, символика городов, главные достопримечательности);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населяющих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страну;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России;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зоны;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народные праздники, памятные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1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2679" y="130630"/>
            <a:ext cx="9358895" cy="6642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о Российском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флаге</a:t>
            </a:r>
          </a:p>
          <a:p>
            <a:pPr marL="0" indent="0">
              <a:buNone/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Учитель-дефектолог:</a:t>
            </a: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выглядит наш Российский флаг, а теперь скажите, сколько цветов на нашем флаге? (ответы детей: три цвета, красный, синий, белый)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 России -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триколор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полоски ловят взор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 каждого нового цвета,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 цвета свой секрет.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мир и чистота,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 - верность, небеса,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- мужество, отвага.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цвета родного флага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игра: «Собери флаг»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Рисунок 11" descr="C:\Users\User\Desktop\IMG2024012509055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13540" r="1730" b="2382"/>
          <a:stretch/>
        </p:blipFill>
        <p:spPr bwMode="auto">
          <a:xfrm>
            <a:off x="6713585" y="1512852"/>
            <a:ext cx="2654244" cy="1941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User\Desktop\IMG2024012509082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5" b="21034"/>
          <a:stretch/>
        </p:blipFill>
        <p:spPr bwMode="auto">
          <a:xfrm>
            <a:off x="7853819" y="3022970"/>
            <a:ext cx="2592888" cy="18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User\Desktop\IMG2024012509100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"/>
          <a:stretch/>
        </p:blipFill>
        <p:spPr bwMode="auto">
          <a:xfrm>
            <a:off x="9232340" y="4682826"/>
            <a:ext cx="2428734" cy="187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87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0047" y="427512"/>
            <a:ext cx="10154391" cy="64304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ноября-День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AppData\Local\Temp\Temp1_Attachments_natarojkova14@yandex.ru_2024-01-28_13-59-47.zip\IMG-20240124-WA0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602" y="1108936"/>
            <a:ext cx="3361037" cy="3049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AppData\Local\Microsoft\Windows\INetCache\Content.Word\IMG-20240124-WA00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970" y="2475107"/>
            <a:ext cx="2958100" cy="2948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User\Downloads\IMG-20240124-WA0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066" y="3818120"/>
            <a:ext cx="3242375" cy="2556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41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9444" y="178130"/>
            <a:ext cx="9464634" cy="655517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ноября- День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Desktop\IMG-20240125-WA001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r="7475"/>
          <a:stretch/>
        </p:blipFill>
        <p:spPr bwMode="auto">
          <a:xfrm>
            <a:off x="2529443" y="868176"/>
            <a:ext cx="3586349" cy="3062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IMG-20240125-WA00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4" t="9826" r="15995" b="7807"/>
          <a:stretch/>
        </p:blipFill>
        <p:spPr bwMode="auto">
          <a:xfrm>
            <a:off x="7882024" y="1317043"/>
            <a:ext cx="2479418" cy="261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IMG-20240125-WA00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479" y="3930730"/>
            <a:ext cx="2872345" cy="2375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User\Desktop\IMG-20240125-WA001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" t="13127" r="6562" b="15909"/>
          <a:stretch/>
        </p:blipFill>
        <p:spPr bwMode="auto">
          <a:xfrm>
            <a:off x="5568207" y="3455719"/>
            <a:ext cx="2490742" cy="2325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User\Downloads\IMG-20240126-WA003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4"/>
          <a:stretch/>
        </p:blipFill>
        <p:spPr bwMode="auto">
          <a:xfrm>
            <a:off x="1674422" y="4129642"/>
            <a:ext cx="3702480" cy="2404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2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541</Words>
  <Application>Microsoft Office PowerPoint</Application>
  <PresentationFormat>Широкоэкранный</PresentationFormat>
  <Paragraphs>150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Муниципальное автономное дошкольное  образовательное учреждение «ДСК № 35» п. Бугры СП Нижняя, д.5, к.3, пом. 89-Н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66</cp:revision>
  <dcterms:created xsi:type="dcterms:W3CDTF">2024-01-25T09:38:55Z</dcterms:created>
  <dcterms:modified xsi:type="dcterms:W3CDTF">2024-03-16T08:40:47Z</dcterms:modified>
</cp:coreProperties>
</file>