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fif" ContentType="image/j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FFFE2-4238-4493-9277-30C41FB7927A}" type="datetimeFigureOut">
              <a:rPr lang="ru-RU" smtClean="0"/>
              <a:pPr/>
              <a:t>12.05.2023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ABB3A-1498-4EEF-8238-45935F58C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FFFE2-4238-4493-9277-30C41FB7927A}" type="datetimeFigureOut">
              <a:rPr lang="ru-RU" smtClean="0"/>
              <a:pPr/>
              <a:t>12.05.2023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ABB3A-1498-4EEF-8238-45935F58C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FFFE2-4238-4493-9277-30C41FB7927A}" type="datetimeFigureOut">
              <a:rPr lang="ru-RU" smtClean="0"/>
              <a:pPr/>
              <a:t>12.05.2023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ABB3A-1498-4EEF-8238-45935F58C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FFFE2-4238-4493-9277-30C41FB7927A}" type="datetimeFigureOut">
              <a:rPr lang="ru-RU" smtClean="0"/>
              <a:pPr/>
              <a:t>12.05.2023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ABB3A-1498-4EEF-8238-45935F58C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FFFE2-4238-4493-9277-30C41FB7927A}" type="datetimeFigureOut">
              <a:rPr lang="ru-RU" smtClean="0"/>
              <a:pPr/>
              <a:t>12.05.2023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ABB3A-1498-4EEF-8238-45935F58C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FFFE2-4238-4493-9277-30C41FB7927A}" type="datetimeFigureOut">
              <a:rPr lang="ru-RU" smtClean="0"/>
              <a:pPr/>
              <a:t>12.05.2023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ABB3A-1498-4EEF-8238-45935F58C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FFFE2-4238-4493-9277-30C41FB7927A}" type="datetimeFigureOut">
              <a:rPr lang="ru-RU" smtClean="0"/>
              <a:pPr/>
              <a:t>12.05.2023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ABB3A-1498-4EEF-8238-45935F58C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FFFE2-4238-4493-9277-30C41FB7927A}" type="datetimeFigureOut">
              <a:rPr lang="ru-RU" smtClean="0"/>
              <a:pPr/>
              <a:t>12.05.2023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ABB3A-1498-4EEF-8238-45935F58C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FFFE2-4238-4493-9277-30C41FB7927A}" type="datetimeFigureOut">
              <a:rPr lang="ru-RU" smtClean="0"/>
              <a:pPr/>
              <a:t>12.05.2023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ABB3A-1498-4EEF-8238-45935F58C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FFFE2-4238-4493-9277-30C41FB7927A}" type="datetimeFigureOut">
              <a:rPr lang="ru-RU" smtClean="0"/>
              <a:pPr/>
              <a:t>12.05.2023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ABB3A-1498-4EEF-8238-45935F58C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FFFE2-4238-4493-9277-30C41FB7927A}" type="datetimeFigureOut">
              <a:rPr lang="ru-RU" smtClean="0"/>
              <a:pPr/>
              <a:t>12.05.2023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ABB3A-1498-4EEF-8238-45935F58C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FFFE2-4238-4493-9277-30C41FB7927A}" type="datetimeFigureOut">
              <a:rPr lang="ru-RU" smtClean="0"/>
              <a:pPr/>
              <a:t>12.05.2023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1ABB3A-1498-4EEF-8238-45935F58C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43608" y="1844824"/>
            <a:ext cx="7200800" cy="1152128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algn="r"/>
            <a:r>
              <a:rPr lang="ru-RU" sz="1800" dirty="0">
                <a:latin typeface="Arial Black" pitchFamily="34" charset="0"/>
              </a:rPr>
              <a:t> </a:t>
            </a:r>
            <a:r>
              <a:rPr lang="ru-RU" sz="1800" dirty="0" smtClean="0">
                <a:latin typeface="Arial Black" pitchFamily="34" charset="0"/>
              </a:rPr>
              <a:t>                                                        </a:t>
            </a:r>
            <a:endParaRPr lang="ru-RU" sz="1800" dirty="0">
              <a:latin typeface="Arial Black" pitchFamily="34" charset="0"/>
            </a:endParaRPr>
          </a:p>
          <a:p>
            <a:pPr algn="ctr"/>
            <a:r>
              <a:rPr lang="ru-RU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творческий проект</a:t>
            </a:r>
            <a:endParaRPr lang="ru-RU" sz="1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помним- мы гордимся</a:t>
            </a:r>
            <a:r>
              <a:rPr lang="ru-RU" sz="1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нравственно-патриотическому </a:t>
            </a:r>
            <a:r>
              <a:rPr lang="ru-RU" sz="1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воспитанию.</a:t>
            </a:r>
          </a:p>
          <a:p>
            <a:pPr algn="ctr"/>
            <a:endParaRPr lang="ru-RU" sz="1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Неустроева Оксана Владимировна </a:t>
            </a:r>
          </a:p>
          <a:p>
            <a:pPr algn="r"/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воспитатель МКДОУ д/с № 238</a:t>
            </a:r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8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Новосибирск 2023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0659" y="7757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cxnSp>
        <p:nvCxnSpPr>
          <p:cNvPr id="5" name="Прямая соединительная линия 4"/>
          <p:cNvCxnSpPr>
            <a:cxnSpLocks noChangeShapeType="1"/>
          </p:cNvCxnSpPr>
          <p:nvPr/>
        </p:nvCxnSpPr>
        <p:spPr bwMode="auto">
          <a:xfrm>
            <a:off x="179512" y="1822953"/>
            <a:ext cx="8712968" cy="32634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66678"/>
              </p:ext>
            </p:extLst>
          </p:nvPr>
        </p:nvGraphicFramePr>
        <p:xfrm>
          <a:off x="437985" y="345092"/>
          <a:ext cx="2057401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r:id="rId3" imgW="2722320" imgH="2216160" progId="CorelDRAW.Graphic.12">
                  <p:embed/>
                </p:oleObj>
              </mc:Choice>
              <mc:Fallback>
                <p:oleObj r:id="rId3" imgW="2722320" imgH="2216160" progId="CorelDRAW.Graphic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985" y="345092"/>
                        <a:ext cx="2057401" cy="167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693285" y="360748"/>
            <a:ext cx="7911163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муниципальное казенное дошкольное образовательное учреждение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города Новосибирска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«Детский сад № 238 комбинированного вида »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г. Новосибирск – 136, ул. Киевская 7/1, тел./факс 340-22-30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ИНН 5404154277 КПП 540401001 ОГРН 1025401486604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781299" y="90872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83568" y="764704"/>
            <a:ext cx="7632848" cy="2976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4.Материально-технические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ресурсы, </a:t>
            </a:r>
            <a:endParaRPr lang="ru-RU" sz="24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необходимые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выполнения проекта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*интернет;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*библиотека методического кабинета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ДОУ;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ноутбук, принтер, ламинатор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ц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ентр книги в  группе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43608" y="620688"/>
            <a:ext cx="73599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5.Поэтапная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совместная деятельность по решению задач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974557"/>
              </p:ext>
            </p:extLst>
          </p:nvPr>
        </p:nvGraphicFramePr>
        <p:xfrm>
          <a:off x="611561" y="1484785"/>
          <a:ext cx="8075239" cy="47574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6981"/>
                <a:gridCol w="2234948"/>
                <a:gridCol w="4089691"/>
                <a:gridCol w="1383619"/>
              </a:tblGrid>
              <a:tr h="2424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Этапы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 деятельности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Сроки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</a:tr>
              <a:tr h="45100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Погружение в проект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Определение проблемного поля и поиск ресурсов, подготовка к реализации: педагогическая диагностика, анализ предметно-развивающей среды, изучение литературы (журналы, книги, Интернет), подбор подвижных, речевых, настольно-печатных, дидактических игр. Подбор иллюстративного материала по теме, материалов, атрибутов для игр, подбор методической литературы, художественной литературы для чтения, аудиозаписей.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Побуждение интереса детей и родителей к предстоящей деятельности: проблемная ситуация “Что мы можем рассказать детям о ВОВ?”.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Введение в проблему: рассматривание иллюстраций и фотографий о ВОВ. Беседа: “Что такое война и что такое День Победы”, разработка сетевой паутинки проекта совместно с детьми: Что мы знаем? Что хотим узнать? Где будем искать информацию?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24..04-26.04.2023 г.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9421303"/>
              </p:ext>
            </p:extLst>
          </p:nvPr>
        </p:nvGraphicFramePr>
        <p:xfrm>
          <a:off x="467544" y="1124745"/>
          <a:ext cx="8219256" cy="37216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3526"/>
                <a:gridCol w="2274807"/>
                <a:gridCol w="4162628"/>
                <a:gridCol w="1408295"/>
              </a:tblGrid>
              <a:tr h="37216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2.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Планирование деятельности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Отработка схемы последовательных действий совместно с детьми. Организация деятельности детей (Кто, что будет делать.)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Организация деятельности родителей: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оформление подборки рассказов “Детям о войне”; разучивание стихотворений с детьми; помощь в организации предметно-развивающей среды, посещение с ребёнком музея, домашний просмотр фильмов о ВОВ, подготовка работ для выставки “Творчество детей» на военную тематику.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26.04-28.04.2023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г.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1197445"/>
              </p:ext>
            </p:extLst>
          </p:nvPr>
        </p:nvGraphicFramePr>
        <p:xfrm>
          <a:off x="251520" y="260649"/>
          <a:ext cx="8640960" cy="64807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0040"/>
                <a:gridCol w="2435565"/>
                <a:gridCol w="5845355"/>
              </a:tblGrid>
              <a:tr h="64807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01" marR="7501" marT="7501" marB="750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Осуществление деятельности по решению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проблемы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Сроки: 02.05-04.05.2023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01" marR="7501" marT="7501" marB="750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Знакомство с историей района и страны в годы ВОВ опирается на наглядный материал,  представленный в форме иллюстраций в альбомах. На данном этапе работа ведётся в следующих направлениях: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 Создание предметно-развивающей среды: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*изготовление атрибутов, деталей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костюма.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*изготовление Голубка Мира, открыток;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*Альбом: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«Новосибирск-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город трудовой славы»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*выставка детского творчества «военная техника»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2) Работа по обогащению жизненного опыта ребёнка: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*беседы о ВОВ с просмотром презентаций;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*рассматривание и обсуждение иллюстраций альбомов «Наши герои», «Ордена и медали ВОВ», «Военная техника ВОВ», «Дети – герои войны»;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*чтение художественной литературы о ВОВ;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*слушание песен военных лет и песен о войне;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3) Работа по обогащению игрового опыта ребёнка: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*дидактические игры: «Назови рода войск», «Кому, что нужно?»,   «Скажи наоборот», «Кто больше назовет качеств героя», «Чья форма?», «Кто шагает на параде?»;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*коммуникативные игры «Поводырь», «Медицинские сестры», «Перенести раненого»;</a:t>
                      </a:r>
                      <a:b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подвижные игры: «Шагаем на параде», «Полоса препятствий»;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сюжетно-ролевые игры: «Моряки»,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«Пограничники", "Госпиталь»,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«Парад».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01" marR="7501" marT="7501" marB="7501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780074"/>
              </p:ext>
            </p:extLst>
          </p:nvPr>
        </p:nvGraphicFramePr>
        <p:xfrm>
          <a:off x="395535" y="404664"/>
          <a:ext cx="8291265" cy="49430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6799"/>
                <a:gridCol w="2294737"/>
                <a:gridCol w="4199097"/>
                <a:gridCol w="1420632"/>
              </a:tblGrid>
              <a:tr h="28016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Презентация результатов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*Выставка детского творчества;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*Конкурс чтецов «Этот праздник со слезами на глазах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».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*Поздравительные открытки,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труженикам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тыла ТОС «Невельский»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*Коллективная работа «Мы голосуем за Мир!».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Итоговые мероприятия: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 Парад дошкольных войск с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«Праздник День Победы»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02.05-05.05.2023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</a:tr>
              <a:tr h="21414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Презентация результатов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*Анкетирование родителей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*Наблюдение за ходом сюжетно-ролевой игры.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*Анализ результатов детской деятельности.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*Анализ активности детей в представлении материалов проекта.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10.05-12.05.2023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67544" y="548680"/>
            <a:ext cx="8352928" cy="563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6.ЗАКЛЮЧЕНИЕ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«Мы помним- мы гордимся »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рассчитан на то, чтобы сформировать у детей знания об историческом прошлом Родины, установить историческую преемственность поколений, дать им возможность получить целостное восприятие событий, связанных с Великой Отечественной войной.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Реализация проекта позволяет не просто повысить интерес детей к людям, защищавшим Родину много лет назад, но и способствует формированию подлинно гражданско-патриотической позиции у дошкольников, которая затем ляжет в основу личности взрослого человека – гражданина своей страны.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Россия имеет историю, богатую героическими событиями. Поэтому в перспективе я планирую продолжать работу по ознакомлению детей старшего дошкольного возраста с героическими страницами истории нашей страны, формировать патриотические чувства, воспитывать любовь к Родине.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23528" y="332656"/>
            <a:ext cx="8424936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7.Ожидаемый </a:t>
            </a:r>
            <a:r>
              <a:rPr lang="ru-RU" sz="2400" b="1" dirty="0"/>
              <a:t>результат (для всех участников проекта)</a:t>
            </a:r>
          </a:p>
          <a:p>
            <a:r>
              <a:rPr lang="ru-RU" sz="1600" b="1" u="sng" dirty="0"/>
              <a:t>На уровне </a:t>
            </a:r>
            <a:r>
              <a:rPr lang="ru-RU" sz="1600" b="1" u="sng" dirty="0" smtClean="0"/>
              <a:t>воспитанников:</a:t>
            </a:r>
            <a:endParaRPr lang="ru-RU" sz="1600" u="sng" dirty="0"/>
          </a:p>
          <a:p>
            <a:r>
              <a:rPr lang="ru-RU" sz="1600" dirty="0"/>
              <a:t>*Расширится представление детей о подвигах советского народа, о защитниках отечества и героях Великой Отечественной войны;</a:t>
            </a:r>
          </a:p>
          <a:p>
            <a:r>
              <a:rPr lang="ru-RU" sz="1600" dirty="0"/>
              <a:t>*Проявление чувства гордости за стойкость и самоотверженность советского народа в период Великой Отечественной войны;</a:t>
            </a:r>
          </a:p>
          <a:p>
            <a:r>
              <a:rPr lang="ru-RU" sz="1600" dirty="0"/>
              <a:t>*Сформируется внимательное и уважительное отношение у дошкольников к ветеранам и пожилым людям, желание оказывать им посильную помощь.</a:t>
            </a:r>
          </a:p>
          <a:p>
            <a:r>
              <a:rPr lang="ru-RU" sz="1600" dirty="0"/>
              <a:t>*Умение представить творческо-поисковый продукт индивидуальной, коллективной деятельности.</a:t>
            </a:r>
          </a:p>
          <a:p>
            <a:r>
              <a:rPr lang="ru-RU" sz="1600" b="1" u="sng" dirty="0"/>
              <a:t>На уровне </a:t>
            </a:r>
            <a:r>
              <a:rPr lang="ru-RU" sz="1600" b="1" u="sng" dirty="0" smtClean="0"/>
              <a:t>педагогов:</a:t>
            </a:r>
            <a:endParaRPr lang="ru-RU" sz="1600" u="sng" dirty="0"/>
          </a:p>
          <a:p>
            <a:r>
              <a:rPr lang="ru-RU" sz="1600" dirty="0"/>
              <a:t>*Повысится качество методического сопровождения, самосовершенствование профессионального мастерства, включенного </a:t>
            </a:r>
            <a:r>
              <a:rPr lang="ru-RU" sz="1600" b="1" dirty="0"/>
              <a:t>в </a:t>
            </a:r>
            <a:r>
              <a:rPr lang="ru-RU" sz="1600" dirty="0"/>
              <a:t>новую деятельность и введение его в практику работы детского сада.</a:t>
            </a:r>
          </a:p>
          <a:p>
            <a:r>
              <a:rPr lang="ru-RU" sz="1600" dirty="0"/>
              <a:t>*Повысится уровень ответственности педагогов за формирование у детей патриотических чувств, гражданской позиции.</a:t>
            </a:r>
          </a:p>
          <a:p>
            <a:r>
              <a:rPr lang="ru-RU" sz="1600" b="1" u="sng" dirty="0"/>
              <a:t>На уровне родителей воспитанников:</a:t>
            </a:r>
            <a:endParaRPr lang="ru-RU" sz="1600" u="sng" dirty="0"/>
          </a:p>
          <a:p>
            <a:r>
              <a:rPr lang="ru-RU" sz="1600" dirty="0"/>
              <a:t>*Повысится уровень ответственности родителей за формирование у детей патриотических чувств, гражданской позиции.</a:t>
            </a:r>
          </a:p>
          <a:p>
            <a:r>
              <a:rPr lang="ru-RU" sz="1600" b="1" u="sng" dirty="0"/>
              <a:t>На уровне педагогических технологий:</a:t>
            </a:r>
            <a:r>
              <a:rPr lang="ru-RU" sz="1600" u="sng" dirty="0"/>
              <a:t> </a:t>
            </a:r>
          </a:p>
          <a:p>
            <a:r>
              <a:rPr lang="ru-RU" sz="1600" dirty="0"/>
              <a:t>*Обогащение методов, приемов, средств и форм патриотического воспитания дошкольников.</a:t>
            </a:r>
          </a:p>
          <a:p>
            <a:r>
              <a:rPr lang="ru-RU" sz="1600" b="1" u="sng" dirty="0"/>
              <a:t>На уровне предметно-пространственной среды:</a:t>
            </a:r>
            <a:endParaRPr lang="ru-RU" sz="1600" u="sng" dirty="0"/>
          </a:p>
          <a:p>
            <a:r>
              <a:rPr lang="ru-RU" sz="1600" dirty="0"/>
              <a:t>*Создание материально - технической базы для плодотворной работы по данной теме.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55576" y="548680"/>
            <a:ext cx="7848872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.Приложения к проекту: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(Приложение 1) Диагностика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Основополагающий вопрос: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мы помним о празднике День Победы?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Проблемные вопросы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*Почему наш народ отмечает праздник День Победы?;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Почему День Победы - это праздник со слезами на глазах?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*Кого можно назвать ветераном Великой Отечественной войны?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*Кого можно назвать защитником Отечества?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Учебные вопросы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*Что по традиции делают 9 мая?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*Что такое вечный огонь, почетный караул?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*Что такое памятник, обелиск, Славы?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*Что такое подвиг, героизм?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*Что такое орден?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*Какие военные профессии, военная техника есть в нашей Армии?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*Что такое Отечество?</a:t>
            </a: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99592" y="260648"/>
            <a:ext cx="7992888" cy="1980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Приложение 1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начало проекта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показатели нравственно-патриотического 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воспитания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https://xn--j1ahfl.xn--p1ai/data/images/u155851/t1493991234ab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41447"/>
            <a:ext cx="5040560" cy="34198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5940152" y="2780928"/>
            <a:ext cx="26642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Высокий </a:t>
            </a:r>
            <a:r>
              <a:rPr lang="ru-RU" dirty="0" smtClean="0"/>
              <a:t>уровень:10</a:t>
            </a:r>
            <a:r>
              <a:rPr lang="ru-RU" dirty="0"/>
              <a:t>%</a:t>
            </a:r>
          </a:p>
          <a:p>
            <a:r>
              <a:rPr lang="ru-RU" dirty="0"/>
              <a:t>Средний уровень </a:t>
            </a:r>
            <a:r>
              <a:rPr lang="ru-RU" dirty="0" smtClean="0"/>
              <a:t>20%</a:t>
            </a:r>
            <a:endParaRPr lang="ru-RU" dirty="0"/>
          </a:p>
          <a:p>
            <a:r>
              <a:rPr lang="ru-RU" dirty="0"/>
              <a:t>Низкий уровень </a:t>
            </a:r>
            <a:r>
              <a:rPr lang="ru-RU" dirty="0" smtClean="0"/>
              <a:t>70</a:t>
            </a:r>
            <a:r>
              <a:rPr lang="ru-RU" dirty="0"/>
              <a:t>%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3568" y="476672"/>
            <a:ext cx="756084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Приложение 1</a:t>
            </a:r>
            <a:endParaRPr lang="ru-RU" b="1" dirty="0" smtClean="0"/>
          </a:p>
          <a:p>
            <a:endParaRPr lang="ru-RU" b="1" dirty="0" smtClean="0"/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конец проекта показатели нравственно-патриотического воспитания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https://xn--j1ahfl.xn--p1ai/data/images/u155851/t1493991234ac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916832"/>
            <a:ext cx="3744416" cy="388843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6084168" y="2780928"/>
            <a:ext cx="31536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Высокий уровень:60%</a:t>
            </a:r>
          </a:p>
          <a:p>
            <a:r>
              <a:rPr lang="ru-RU" dirty="0" smtClean="0"/>
              <a:t>Средний уровень 30%</a:t>
            </a:r>
          </a:p>
          <a:p>
            <a:r>
              <a:rPr lang="ru-RU" dirty="0" smtClean="0"/>
              <a:t>Низкий уровень 10%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7" y="404664"/>
            <a:ext cx="8424935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1.Актуальность проекта.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/>
              <a:t>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патриотического воспитания подрастающего поколения сегодня одна из наиболее актуальных проблем.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проблемы обусловлена тем, что социальная значимость такого качества как «гражданское самосознание» в обществе возрастает, а в полной мере эффективные и систематизированные средства, способствующие повышению результативности воспитательного процесса по этому вопросу, отсутствуют.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 памяти о Великой Отечественной войне, о великой Победе в этой войне, немыслимы ни достоинство России, ни гуманизация российского общества, ни гуманитаризация российского образования, потому что Великая Отечественная война - это духовный подвиг нашего народа, без которого не было бы ни нас с вами, ни России.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воспитания патриотических чувств подрастающего поколения очень важно, чтобы и окружающие взрослые, участвующие в создании социальной ситуации развития учили детей любить родные места. Эта линия взаимодействия с детьми должна присутствовать во всех моментах взаимодействия педагогов с детьми. Потому что в самом начале жизненного пути, когда закладывается фундамент личности ребёнка, это должно стать предпосылкой формирования важных человеческих качеств высоконравственной гармоничной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6" y="692696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2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выставки  в холле детского сада « Стена Памяти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выставки ко Дню Победы в группе.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09066"/>
            <a:ext cx="5400600" cy="38961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132856"/>
            <a:ext cx="4392488" cy="42297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Коллективная работа                                     Приложение 3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 Нам нужен мир»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https://xn--j1ahfl.xn--p1ai/data/images/u155851/t1493991234an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567" y="1600200"/>
            <a:ext cx="6380865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8061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620688"/>
            <a:ext cx="83529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4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Праздничные итоговые мероприятия:</a:t>
            </a:r>
          </a:p>
          <a:p>
            <a:pPr algn="ctr"/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Выступление педагогов и детей на концерте посвященному Дню Победы в ТОС « Нивельский»</a:t>
            </a:r>
            <a:endParaRPr lang="ru-RU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422871"/>
            <a:ext cx="2232249" cy="17281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218" y="2422870"/>
            <a:ext cx="2304256" cy="17281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15616" y="4523635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ссылка на страницу ВК о мероприятии: 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://vk.com/public194062137</a:t>
            </a:r>
            <a:endParaRPr lang="ru-RU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8982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060850"/>
            <a:ext cx="3960440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3" y="2060850"/>
            <a:ext cx="3816549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683568" y="789711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5</a:t>
            </a:r>
          </a:p>
          <a:p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Праздники в детском саду, посвященные Дню Победы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293096"/>
            <a:ext cx="3168352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132318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51988"/>
            <a:ext cx="3888432" cy="28083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575" y="1163653"/>
            <a:ext cx="4265889" cy="28083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789040"/>
            <a:ext cx="4032448" cy="26159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27584" y="332656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Парад Дошкольных Войск с музыкальным оркестром 04.05.2023 г.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0807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7704" y="1988840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804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476672"/>
            <a:ext cx="806489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связи с этим перед нами - педагогами дошкольного образовательного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 МКДОУ д/с № 238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стоит задача формирования у детей гражданственности, чувства любви и гордости за свою Родину через построение оптимальной педагогической системы, направленной на формирование гражданско-патриотических качеств дошкольников с использованием современных технологий.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 нас, педагогов возникло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 вопросов: какие формы и методы избрать для воспитания детей как сознательных личностей, как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можем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научить их ценить, понимать и знать всё то, что нас окружает. При этом всегда помнить и учитывать, что шестым принципом дошкольного образования ФГОС является «приобщение детей к социокультурным нормам, традициям семьи, общества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государства», это же все отражено в программе воспитания ДОУ.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проекта «День Победы» направлено на работу по воспитанию у дошкольников чувства гордости за свой народ, постепенное формирование любви к своей Родине и близким. Реализация проекта позволяет задействовать различные виды детской деятельности, предполагает привлечение детей и родителей к изучению знаменательных дат Великой Отечественной войны.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76672"/>
            <a:ext cx="8280920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2.Паспорт проекта: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 проекта: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творческо-информационный.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участников проекта: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дети, родители,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 старшей группы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инструктор по физической культуре, старший воспитатель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 проекта: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апреля по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мая 2023 г.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проекта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две недели.</a:t>
            </a:r>
          </a:p>
          <a:p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у старших дошкольников гражданской позиции, патриотических чувств, любви к Родине на основе расширения представлений детей о победе защитников Отечества в Великой Отечественной войне.</a:t>
            </a:r>
          </a:p>
          <a:p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проекта:</a:t>
            </a:r>
            <a:endParaRPr lang="ru-RU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-Формировать у дошкольников положительное отношение к славным защитникам нашей Родины.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-Обогащение духовного мира детей через обращение к героическому прошлому нашей страны.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-Расширять запас слов, обозначающих названия предметов, действий, признаков, прослушивать песни, стихи о Родине.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-Воспитание любви к Родине.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-Наладить взаимодействие с родителями в воспитании у дошкольников патриотических чувств, через художественную литературу, театральную деятельность, средствами музыкального и художественно-эстетического воспитания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332656"/>
            <a:ext cx="835292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Интеграция образовательных областей в процессе реализации проекта: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Познавательное развитие, речевое, художественно-эстетическое, физическое, социально-коммуникативное развитие.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 деятельности и ее содержание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Познавательное развитие: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 иллюстраций с изображением памятников павшим воинам, иллюстраций о войне.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Рассматривание альбома «Дети - герои войны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альбома ордена и медали ВОВ.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Д/И «Кто шагает на параде?».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Монументу Славы, знакомство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военной техникой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Знакомство и разучивание пословиц и поговорок о войне, чести, доблести, славе.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-Чтение художественной литературы на военную тему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Ю. Яковлев «Как Сережа на войну ходил»,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К.Паустовский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 «Стальное колечко», И.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Туричин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«Крайний случай», Н.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Ходза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«Дорога жизни», С.Я. Маршак «Мальчик из села Поповки».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Прослушивание и заучивание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стихов о войне, конкурс чтецов "Стихи 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войне»  в ДОУ ; участие в районном конкурсе чтецов на базе МКДОУ д/с №481 «Мы помним – мы гордимся»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Итоговые мероприятия:  « Парад дошкольных войск в ДОУ с военным оркестром; «Праздник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Победы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76672"/>
            <a:ext cx="842493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Художественно-эстетическое развитие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Изготовление открыток, в подарок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труженикам тыла ТОС « Невельский»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Изготовление голубков Мира;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-НОД аппликация – оригами «Самолёты»;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Рассматривание иллюстраций и фотографий на полях сражений,  альбома «Ордена и медали ВОВ».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Аппликация: военная техника – «Танк»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-Коллективная работа «Мы голосуем за мир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!»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выставки в холле детского сада «Стена Памяти»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выставки в приемной группы «Что такое День Победы»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Прослушивание и разучивание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песен: «Вьётся в тесной землянке огонь», «Катюша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«Пусть всегда будет солнце!»</a:t>
            </a:r>
          </a:p>
          <a:p>
            <a:pPr marL="285750" indent="-285750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Итоговые мероприятия : «Парад дошкольных войск с военным оркестром», «Праздник День Победы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Социально-коммуникативное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-Сюжетно-ролевые игры: «Моряки», «Пограничники», «Госпиталь»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-Экскурсии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  Монументу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Славы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Коммуникативные  игры: «Поводырь», «Медицинские сестры», «Перенести раненого».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 – ролевые игры: «Моряки», «Пограничники», «Госпиталь».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Итоговые мероприятия : «Парад дошкольных войск с военным оркестром», «Праздник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Победы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641080" y="5929330"/>
            <a:ext cx="45719" cy="196833"/>
          </a:xfrm>
        </p:spPr>
        <p:txBody>
          <a:bodyPr>
            <a:normAutofit fontScale="25000" lnSpcReduction="20000"/>
          </a:bodyPr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39551" y="332656"/>
            <a:ext cx="814724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Физическое развитие: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-Спортивное соревнование «Сильные, ловкие, смелые»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-Эстафета «Полоса препятствий»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-Подвижная игра «Шагаем на параде».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-Спортивное упражнение «Салют»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-Итоговое мероприятие «Праздник День Победы»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продукта, полученного в результате проекта.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-Оформление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выставки  в холле детского сада « Стена Памяти» 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Оформление альбомов: «Наши герои», «Военная техника ВОВ»;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Экскурсии: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«Центр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стории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азвития Ленинского района», к « Монументу Славы»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районном конкурсе чтецов на базе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МКДОУ д/с №481 «Мы помним – мы гордимся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(дети награждены дипломами участников)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во Всероссийском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конкурсе рисунков «День Победы глазами детей»;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-Участие детей и педагогов МКДОУ д/с № 238 в концерте для тружеников тыла в ТОС « Невельский»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-Выставки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детского творчества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приемной группы.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-Конкурс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чтецов в ДОУ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«Этот праздник со слезами на глазах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Итоговые мероприятия :«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Парад дошкольных войск в ДОУ с военным оркестром; «Праздник День Победы»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9552" y="332656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3.Организационные </a:t>
            </a:r>
            <a:r>
              <a:rPr lang="ru-RU" sz="2400" b="1" dirty="0"/>
              <a:t>формы работы над проектом</a:t>
            </a:r>
            <a:r>
              <a:rPr lang="ru-RU" sz="2400" b="1" dirty="0" smtClean="0"/>
              <a:t>.</a:t>
            </a:r>
          </a:p>
          <a:p>
            <a:endParaRPr lang="ru-RU" sz="24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4976632"/>
              </p:ext>
            </p:extLst>
          </p:nvPr>
        </p:nvGraphicFramePr>
        <p:xfrm>
          <a:off x="395536" y="980729"/>
          <a:ext cx="8352929" cy="52713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1394"/>
                <a:gridCol w="2482942"/>
                <a:gridCol w="5328593"/>
              </a:tblGrid>
              <a:tr h="3150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№ п.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Формы работы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Название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</a:tr>
              <a:tr h="7482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1.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Непосредственно-образовательная деятельность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«Что такое война?»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«Дети войны»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«Праздник День Победы?»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</a:tr>
              <a:tr h="16060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2.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Экспериментирование, моделирование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Моделирование ситуаций в коммуникативных играх: «Поводырь», «Медицинские сестры», «Перенести раненого»;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подвижные игры «Шагаем на параде», «Полоса препятствий», в сюжетно-ролевых играх: «Моряки», «Пограничники», «Парад».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</a:tr>
              <a:tr h="24431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3.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Игра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Дидактические игры: «Кому, что нужно?»,  «Что для чего», «Скажи наоборот», «Кто больше назовет качеств героя», «Чья форма?», «Кто шагает на параде?»;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Коммуникативные игры «Поводырь», «Медицинские сестры», «Перенести раненого»;</a:t>
                      </a:r>
                      <a:b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Подвижные игры «Шагаем на параде», «Полоса препятствий»;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Сюжетно-ролевые игры: «Моряки», «Пограничники», «Госпиталь», «Парад».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8861428"/>
              </p:ext>
            </p:extLst>
          </p:nvPr>
        </p:nvGraphicFramePr>
        <p:xfrm>
          <a:off x="251520" y="260647"/>
          <a:ext cx="8640960" cy="64625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23352"/>
                <a:gridCol w="2335958"/>
                <a:gridCol w="5381650"/>
              </a:tblGrid>
              <a:tr h="19644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12" marR="7212" marT="7212" marB="721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Самостоятельная деятельность детей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12" marR="7212" marT="7212" marB="721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Дидактические игры: «Назови рода войск», «Кому, что нужно?»,  «Что для чего», «Скажи наоборот», «Чья форма?», «Кто шагает на параде?»;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Коммуникативные игры «Поводырь», «Медицинские сестры», «Перенести раненого»;</a:t>
                      </a:r>
                      <a:b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Подвижные игры «Шагаем на параде», «Полоса препятствий»;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Сюжетно-ролевые игры: «Моряки», «Пограничники», «Госпиталь», «Парад».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12" marR="7212" marT="7212" marB="7212"/>
                </a:tc>
              </a:tr>
              <a:tr h="22574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12" marR="7212" marT="7212" marB="721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Взаимодействие с родителями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12" marR="7212" marT="7212" marB="721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Оформление информационного уголка воспитателем для родителей по темам: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«Этих дней не смолкает слава»,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-Участие в оформлении выставки «Пусть всегда будет мир»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- Участие в проведении развлечения ко дню Победы.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-Праздничный парад к обелиску Славы.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Приобретение шаров трёх цветов знамени РФ для запуска шаров в небо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12" marR="7212" marT="7212" marB="7212"/>
                </a:tc>
              </a:tr>
              <a:tr h="23328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12" marR="7212" marT="7212" marB="7212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 проведения презентации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12" marR="7212" marT="7212" marB="7212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094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рамках проекта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подготовлены: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выставка детского рисунка, посвященного ВОВ, выставка поделок, изготовленных детьми и их родителями, изготовлены поздравительные открытки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труженикам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тыла ТОС «Невельский»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Экскурсии: к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Монументу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Славы, в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музей,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конкурс чтецов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районный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ДОУ. Выступление на концерте ТОС Невельский; 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Итоговые мероприятия :« Парад дошкольных войск в ДОУ с военным оркестром; «Праздник День Победы»</a:t>
                      </a:r>
                    </a:p>
                    <a:p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12" marR="7212" marT="7212" marB="7212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595</TotalTime>
  <Words>1500</Words>
  <Application>Microsoft Office PowerPoint</Application>
  <PresentationFormat>Экран (4:3)</PresentationFormat>
  <Paragraphs>243</Paragraphs>
  <Slides>25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2" baseType="lpstr">
      <vt:lpstr>Arial</vt:lpstr>
      <vt:lpstr>Arial Black</vt:lpstr>
      <vt:lpstr>Calibri</vt:lpstr>
      <vt:lpstr>Times New Roman</vt:lpstr>
      <vt:lpstr>Verdana</vt:lpstr>
      <vt:lpstr>Тема Office</vt:lpstr>
      <vt:lpstr>CorelDRAW.Graphic.12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Коллективная работа                                     Приложение 3 « Нам нужен мир»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«Ромодановский детский сад комбинированного вида»</dc:title>
  <dc:creator>Admin</dc:creator>
  <cp:lastModifiedBy>DS025</cp:lastModifiedBy>
  <cp:revision>51</cp:revision>
  <dcterms:created xsi:type="dcterms:W3CDTF">2015-04-20T07:27:47Z</dcterms:created>
  <dcterms:modified xsi:type="dcterms:W3CDTF">2023-05-12T03:15:14Z</dcterms:modified>
</cp:coreProperties>
</file>