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8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0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9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2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8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4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4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5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6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25E7-9B71-4262-9B23-132C0C38BBAF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30E4-0CEC-45DA-98BF-F4B8F03CA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0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05701"/>
            <a:ext cx="9144000" cy="238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Чистописание </a:t>
            </a:r>
            <a:b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на уроках русского языка </a:t>
            </a:r>
            <a:b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в 1 классе</a:t>
            </a:r>
            <a:b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  <a:t>подготовила</a:t>
            </a:r>
            <a:r>
              <a:rPr lang="ru-RU" sz="4000" b="1" dirty="0">
                <a:solidFill>
                  <a:schemeClr val="tx2"/>
                </a:solidFill>
                <a:latin typeface="Franklin Gothic Heavy" panose="020B0903020102020204" pitchFamily="34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Franklin Gothic Heavy" panose="020B0903020102020204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  <a:t>учитель начальных классов</a:t>
            </a:r>
            <a:br>
              <a:rPr lang="ru-RU" sz="1800" b="1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  <a:t>Титяева В.В.</a:t>
            </a:r>
            <a:endParaRPr lang="ru-RU" sz="4000" b="1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3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12192000" cy="6835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779" y="-142572"/>
            <a:ext cx="10515600" cy="132556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sz="4900" b="1" dirty="0" smtClean="0">
                <a:solidFill>
                  <a:srgbClr val="002060"/>
                </a:solidFill>
              </a:rPr>
              <a:t>Отгадайте загадку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  <a:t>Катя с Ксюшей на качели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  <a:t>С двух сторон качаться сели: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  <a:t>Вверх-вниз, вверх-вниз.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  <a:t>Накачались – разошлись.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  <a:t>И теперь наверняка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_Campus" panose="04020604030602040204" pitchFamily="82" charset="-52"/>
              </a:rPr>
              <a:t>Будут помнить букву…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_Campus" panose="040206040306020402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376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4" y="-445404"/>
            <a:ext cx="6383112" cy="5154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49" y="1615441"/>
            <a:ext cx="6561291" cy="4848380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193934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Найдите буквы К в ряду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64673" b="23900"/>
          <a:stretch/>
        </p:blipFill>
        <p:spPr>
          <a:xfrm>
            <a:off x="1889760" y="2834164"/>
            <a:ext cx="8412480" cy="214884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93684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Пиши правильно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90" y="1329557"/>
            <a:ext cx="7018019" cy="5256661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159949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70829"/>
          <a:stretch/>
        </p:blipFill>
        <p:spPr>
          <a:xfrm>
            <a:off x="1996440" y="365760"/>
            <a:ext cx="8107680" cy="324612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72890"/>
          <a:stretch/>
        </p:blipFill>
        <p:spPr>
          <a:xfrm>
            <a:off x="2103120" y="3429000"/>
            <a:ext cx="8001000" cy="263985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13085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613" y="2565981"/>
            <a:ext cx="9232773" cy="23107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  <a:t>кактус</a:t>
            </a:r>
            <a:b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  <a:t>копилка</a:t>
            </a:r>
            <a:b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  <a:t>кошка</a:t>
            </a:r>
            <a:b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  <a:t>Кирилл купил килограмм </a:t>
            </a:r>
            <a:b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  <a:t>конфет</a:t>
            </a:r>
            <a:b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Lao UI" panose="020B0502040204020203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Century" panose="02040604050505020304" pitchFamily="18" charset="0"/>
                <a:cs typeface="Lao UI" panose="020B0502040204020203" pitchFamily="34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Century" panose="02040604050505020304" pitchFamily="18" charset="0"/>
                <a:cs typeface="Lao UI" panose="020B0502040204020203" pitchFamily="34" charset="0"/>
              </a:rPr>
            </a:br>
            <a:endParaRPr lang="ru-RU" sz="5400" b="1" dirty="0">
              <a:solidFill>
                <a:srgbClr val="002060"/>
              </a:solidFill>
              <a:latin typeface="Century" panose="02040604050505020304" pitchFamily="18" charset="0"/>
              <a:cs typeface="Lao UI" panose="020B0502040204020203" pitchFamily="34" charset="0"/>
            </a:endParaRPr>
          </a:p>
        </p:txBody>
      </p:sp>
      <p:pic>
        <p:nvPicPr>
          <p:cNvPr id="1026" name="Picture 2" descr="http://img-fotki.yandex.ru/get/4605/zomka.c7/0_562eb_dfa6cfb3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145572"/>
            <a:ext cx="3185160" cy="24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af8f9dc36dbe51a0cfc2401f688958e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07" y="584671"/>
            <a:ext cx="2571280" cy="24482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47291"/>
            <a:ext cx="1191689" cy="2303399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8515" y="3429000"/>
            <a:ext cx="1674543" cy="2815817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6181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7800" y="532319"/>
            <a:ext cx="9022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Колобок с окна сбежал,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800" b="1" i="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Букву </a:t>
            </a:r>
            <a:r>
              <a:rPr lang="ru-RU" sz="48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К</a:t>
            </a:r>
            <a:r>
              <a:rPr lang="ru-RU" sz="4800" b="1" i="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с собою взял,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800" b="1" i="0" dirty="0" err="1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КолобоК</a:t>
            </a:r>
            <a:r>
              <a:rPr lang="ru-RU" sz="4800" b="1" i="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Куда бежишь,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800" b="1" i="0" dirty="0" err="1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ТаК</a:t>
            </a:r>
            <a:r>
              <a:rPr lang="ru-RU" sz="4800" b="1" i="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К лисе ты угодишь.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483" y="2508504"/>
            <a:ext cx="2794793" cy="399256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418058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468245"/>
            <a:ext cx="12710160" cy="1325563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Молодцы!</a:t>
            </a:r>
            <a:endParaRPr lang="ru-RU" sz="11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15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a_Campus</vt:lpstr>
      <vt:lpstr>Arial</vt:lpstr>
      <vt:lpstr>Calibri</vt:lpstr>
      <vt:lpstr>Calibri Light</vt:lpstr>
      <vt:lpstr>Century</vt:lpstr>
      <vt:lpstr>Comic Sans MS</vt:lpstr>
      <vt:lpstr>Franklin Gothic Heavy</vt:lpstr>
      <vt:lpstr>Lao UI</vt:lpstr>
      <vt:lpstr>Тема Office</vt:lpstr>
      <vt:lpstr>Чистописание  на уроках русского языка  в 1 классе  подготовила учитель начальных классов Титяева В.В.</vt:lpstr>
      <vt:lpstr>            Отгадайте загадку Катя с Ксюшей на качели  С двух сторон качаться сели:  Вверх-вниз, вверх-вниз.  Накачались – разошлись.  И теперь наверняка  Будут помнить букву…</vt:lpstr>
      <vt:lpstr>Презентация PowerPoint</vt:lpstr>
      <vt:lpstr>Найдите буквы К в ряду</vt:lpstr>
      <vt:lpstr>Пиши правильно</vt:lpstr>
      <vt:lpstr>Презентация PowerPoint</vt:lpstr>
      <vt:lpstr> кактус копилка кошка Кирилл купил килограмм  конфет  </vt:lpstr>
      <vt:lpstr>Презентация PowerPoint</vt:lpstr>
      <vt:lpstr>Молодцы!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Чистописание  на уроках русского языка  в 1 классе</dc:title>
  <dc:creator>User</dc:creator>
  <cp:lastModifiedBy>User</cp:lastModifiedBy>
  <cp:revision>10</cp:revision>
  <dcterms:created xsi:type="dcterms:W3CDTF">2018-07-20T13:45:07Z</dcterms:created>
  <dcterms:modified xsi:type="dcterms:W3CDTF">2019-03-20T13:58:49Z</dcterms:modified>
</cp:coreProperties>
</file>