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9B72-4200-4E4A-815E-4CC21AAC409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319A-DAED-4B0F-B0E4-1689FCBE2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319A-DAED-4B0F-B0E4-1689FCBE285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138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935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950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129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131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093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673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261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986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835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245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7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Растение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tvoyrebenok.ru/images/presentation/nice/b/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ownload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33" y="13907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29" y="1459067"/>
            <a:ext cx="6208241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Возможности интеграции образовательных областей в организованной образовательной деятельности по развитию речи</a:t>
            </a:r>
            <a:endParaRPr lang="ru-RU" sz="40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 descr="C:\Users\РУКОВОДИТЕЛЬ\Desktop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9"/>
            <a:ext cx="2040162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6" y="5244719"/>
            <a:ext cx="16224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361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Подготовила: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воспитатель старшей группы 46-Ф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Гриднева Екатерина Витальевна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3953" y="1664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Школа № 1279</a:t>
            </a:r>
            <a:br>
              <a:rPr lang="ru-RU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>
                <a:ln w="11430"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Дошкольное отделение «Соколёнок»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92998"/>
            <a:ext cx="5256584" cy="40934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силу специфики интегрированных занятий, объединяющих не только разные виды деятельности, но и виды художественного творчества происходит творческое единение детей и педагогов в рамках какого-либо вида деятельности.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  же должен строиться на адекватных возрасту формах работы с детьми, при этом основной формой работы с детьми дошкольного возраста и ведущим видом деятельности для них является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374854">
            <a:off x="244778" y="2450221"/>
            <a:ext cx="7872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 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ownloads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7437" y="332656"/>
            <a:ext cx="4896544" cy="600164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Интеграция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-восстановление, восполнение, объединение частей в целое. Образовательная область «Речевое развитие» взаимодействует со всеми со всеми образовательными областями. Интеграция способствует не только систематизации, оптимизации учебно-познавательной деятельности, но и позволяет ребенку владеть грамотой и культурой, развивает у него речь.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3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745" y="404664"/>
            <a:ext cx="4464496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Ни одна образовательная область не может существовать без словесного взаимодействия педагога и воспитанников. В педагогическом процессе , чтобы чему-нибудь научиться и что-то узнать, необходимо общаться детям и педагогу, как невербальными средствами так и вербальными.</a:t>
            </a:r>
            <a:endParaRPr lang="ru-RU" sz="20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99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870750"/>
            <a:ext cx="91440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4536504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На занятиях по развитию речи на первом плане стоит формирование умений строить разные типы высказываний(описание, повествование, рассуждение).Большое внимание уделяется обучению диалогической и монологической речи, в которое входит пересказ художественных текстов и дальнейшее составление собственных рассказов.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993" y="-387424"/>
            <a:ext cx="10200117" cy="7650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99030" y="0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«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Развитие речи» и «художественное творчество».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Данный тип интеграции, как показывает практика, позволяет повысить уровень развития речевых умений и умений, приобретаемых в процессе творческой работы у дошкольников.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53634" y="4933365"/>
            <a:ext cx="70922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выполнения творческой работы организуются выставки. Ребята обсуждают с педагогом что получилось, что нет. Можно использовать рисование с комментированием(ребенок  может рассказать, что он хотел передать в своей работе и что ему удалось).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занятиях ИЗО деятельности детей можно знакомить с новыми словами, учить понимать, различать и, наконец, употреблять слова в активной речи.</a:t>
            </a:r>
          </a:p>
          <a:p>
            <a:endParaRPr lang="ru-RU" dirty="0"/>
          </a:p>
        </p:txBody>
      </p:sp>
      <p:pic>
        <p:nvPicPr>
          <p:cNvPr id="2050" name="Picture 2" descr="C:\Users\саша\Downloads\IMG_20190130_085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34" y="-387424"/>
            <a:ext cx="4638237" cy="33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ownloads\642680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970040"/>
            <a:ext cx="2195736" cy="1944216"/>
          </a:xfrm>
          <a:prstGeom prst="rect">
            <a:avLst/>
          </a:prstGeom>
          <a:noFill/>
        </p:spPr>
      </p:pic>
      <p:pic>
        <p:nvPicPr>
          <p:cNvPr id="10" name="Picture 3" descr="C:\Users\user\Downloads\p49_img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0352" y="2937430"/>
            <a:ext cx="2125869" cy="19768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77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33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476" y="188640"/>
            <a:ext cx="61245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В продуктивной деятельности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значительно быстрее происходит развитие восприятия и осознания речи детьми, так как речь приобретает действительно практическую направленность и имеет большое значение для выполнения той или и иной предложенной деятельности. Различные виды продуктивной деятельности благоприятны для развития речи и тем, что при осуществлении легко можно создать проблемные ситуации, способствующие появлению речевой активности. </a:t>
            </a:r>
          </a:p>
        </p:txBody>
      </p:sp>
      <p:pic>
        <p:nvPicPr>
          <p:cNvPr id="4099" name="Picture 3" descr="C:\Users\саша\Downloads\IMG_20190516_161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3026571" cy="2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ша\Downloads\IMG_20190523_09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0" y="129812"/>
            <a:ext cx="2853176" cy="38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809"/>
            <a:ext cx="9018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u="sng" dirty="0">
                <a:solidFill>
                  <a:srgbClr val="7030A0"/>
                </a:solidFill>
              </a:rPr>
              <a:t>«Речевое </a:t>
            </a:r>
            <a:r>
              <a:rPr lang="ru-RU" u="sng" dirty="0" smtClean="0">
                <a:solidFill>
                  <a:srgbClr val="7030A0"/>
                </a:solidFill>
              </a:rPr>
              <a:t>развитие» </a:t>
            </a:r>
            <a:r>
              <a:rPr lang="ru-RU" u="sng" dirty="0">
                <a:solidFill>
                  <a:srgbClr val="7030A0"/>
                </a:solidFill>
              </a:rPr>
              <a:t>и </a:t>
            </a:r>
            <a:r>
              <a:rPr lang="ru-RU" u="sng" dirty="0" smtClean="0">
                <a:solidFill>
                  <a:srgbClr val="7030A0"/>
                </a:solidFill>
              </a:rPr>
              <a:t>«социализация</a:t>
            </a:r>
            <a:r>
              <a:rPr lang="ru-RU" u="sng" dirty="0">
                <a:solidFill>
                  <a:srgbClr val="7030A0"/>
                </a:solidFill>
              </a:rPr>
              <a:t>»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lvl="0" algn="ctr"/>
            <a:r>
              <a:rPr lang="ru-RU" dirty="0">
                <a:solidFill>
                  <a:srgbClr val="7030A0"/>
                </a:solidFill>
              </a:rPr>
              <a:t>Большой эффект в развитии коммуникативных навыков дает  театрализованная деятельность. В процессе игры активизируется словарь ребенка, совершенствуется звуковая культура и диалогическая речь. Исполняемая роль, произносимые реплики ставят ребенка перед необходимостью ясно и понятно изъясняться. </a:t>
            </a:r>
          </a:p>
        </p:txBody>
      </p:sp>
      <p:pic>
        <p:nvPicPr>
          <p:cNvPr id="7" name="Picture 2" descr="C:\Users\саша\Downloads\IMG_20181107_091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1687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5" y="522920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 процессе овладения навыками безопасного поведения в окружающей среде у детей развиваются коммуникативные  умения, т.к. перед ними встает необходимость высказать свою мысль, поделиться впечатлениями, рассказать о чем-либо.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6005"/>
            <a:ext cx="9505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4415" y="1776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«Речевое развитие» и «Физическая культура».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Calibri"/>
              </a:rPr>
              <a:t>Существует утверждение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Calibri"/>
              </a:rPr>
              <a:t>: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/>
                <a:ea typeface="Calibri"/>
              </a:rPr>
              <a:t> 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«Неподвижный ребенок не обучается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саша\Downloads\2019-11-13 11-31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аша\Downloads\2019-11-13 11-31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62"/>
            <a:ext cx="5243531" cy="4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01716" y="26064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«Речевое развитие» и «Познавательное развитие».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9170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Образовательная область «Познание» развивает познавательно-</a:t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исследовательскую и продуктивную деятельность, формирует элементарные математические представления, расширяет кругозор детей, формирует целостную картину мира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40967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На прогулке во время наблюдений за живой и неживой природой, ее явлениями, дети также отвечают на вопросы воспитателя, рассуждают, делают умозаключения. Мы предлагаем детям составить или придумать рассказ об увиденном: о тучке, о снежинке, о бабочке и т.д.</a:t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200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Чтобы сформировать положительное отношение к труду педагогу необходимо дать</a:t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первичные представления о труде взрослых </a:t>
            </a:r>
            <a:endParaRPr lang="ru-RU" dirty="0"/>
          </a:p>
        </p:txBody>
      </p:sp>
      <p:pic>
        <p:nvPicPr>
          <p:cNvPr id="1026" name="Picture 2" descr="C:\Users\саша\Desktop\зимний праздник\20c21773-35ac-4bf6-9b3a-c3bd8dcfd0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3062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499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саша</cp:lastModifiedBy>
  <cp:revision>35</cp:revision>
  <dcterms:created xsi:type="dcterms:W3CDTF">2012-12-03T13:11:06Z</dcterms:created>
  <dcterms:modified xsi:type="dcterms:W3CDTF">2020-06-02T12:52:01Z</dcterms:modified>
</cp:coreProperties>
</file>