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94" r:id="rId5"/>
    <p:sldId id="258" r:id="rId6"/>
    <p:sldId id="259" r:id="rId7"/>
    <p:sldId id="260" r:id="rId8"/>
    <p:sldId id="261" r:id="rId9"/>
    <p:sldId id="262" r:id="rId10"/>
    <p:sldId id="279" r:id="rId11"/>
    <p:sldId id="263" r:id="rId12"/>
    <p:sldId id="264" r:id="rId13"/>
    <p:sldId id="265" r:id="rId14"/>
    <p:sldId id="266" r:id="rId15"/>
    <p:sldId id="295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вырезанными противолежащими углами 7"/>
          <p:cNvSpPr/>
          <p:nvPr userDrawn="1"/>
        </p:nvSpPr>
        <p:spPr>
          <a:xfrm>
            <a:off x="611560" y="1484784"/>
            <a:ext cx="8064896" cy="4104456"/>
          </a:xfrm>
          <a:prstGeom prst="snip2DiagRect">
            <a:avLst>
              <a:gd name="adj1" fmla="val 30323"/>
              <a:gd name="adj2" fmla="val 32447"/>
            </a:avLst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95000">
                <a:schemeClr val="accent3">
                  <a:tint val="37000"/>
                  <a:satMod val="300000"/>
                  <a:alpha val="47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50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36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47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639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 userDrawn="1"/>
        </p:nvSpPr>
        <p:spPr>
          <a:xfrm>
            <a:off x="251520" y="188640"/>
            <a:ext cx="8640960" cy="6480720"/>
          </a:xfrm>
          <a:prstGeom prst="round2Diag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44000"/>
                </a:schemeClr>
              </a:gs>
              <a:gs pos="10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29219"/>
            <a:ext cx="1722124" cy="24384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79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62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6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943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2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05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4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73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8A67E-E557-4218-88FD-E7C67D2A1F24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0F705-6939-47CE-98EF-D33B83F936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23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4208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_Albionic" pitchFamily="34" charset="-52"/>
              </a:rPr>
              <a:t>Педагогическая мастерская для педагогов</a:t>
            </a:r>
            <a:br>
              <a:rPr lang="ru-RU" b="1" dirty="0" smtClean="0">
                <a:latin typeface="a_Albionic" pitchFamily="34" charset="-52"/>
              </a:rPr>
            </a:br>
            <a:r>
              <a:rPr lang="ru-RU" b="1" dirty="0" smtClean="0">
                <a:latin typeface="a_Albionic" pitchFamily="34" charset="-52"/>
              </a:rPr>
              <a:t>« Новые символы России»</a:t>
            </a:r>
            <a:endParaRPr lang="ru-RU" b="1" dirty="0">
              <a:latin typeface="a_Albionic" pitchFamily="34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4149080"/>
            <a:ext cx="5576664" cy="1345704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Подготовила : педагог высшей квалификационной категории 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Уварова В.Д.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2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/>
              <a:t>«Исторические события»</a:t>
            </a:r>
            <a:endParaRPr lang="ru-RU" sz="5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Битва за Сталинград </a:t>
            </a:r>
            <a:br>
              <a:rPr lang="ru-RU" dirty="0" smtClean="0"/>
            </a:br>
            <a:r>
              <a:rPr lang="ru-RU" dirty="0" smtClean="0"/>
              <a:t>«Мамаев Курган»</a:t>
            </a:r>
            <a:endParaRPr lang="ru-RU" dirty="0"/>
          </a:p>
        </p:txBody>
      </p:sp>
      <p:pic>
        <p:nvPicPr>
          <p:cNvPr id="7" name="Рисунок 6" descr="scale_12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1714488"/>
            <a:ext cx="7000924" cy="4667284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Блокада Сталинграда</a:t>
            </a:r>
            <a:br>
              <a:rPr lang="ru-RU" dirty="0" smtClean="0"/>
            </a:br>
            <a:r>
              <a:rPr lang="ru-RU" dirty="0" smtClean="0"/>
              <a:t> (Пискаревское кладбище)</a:t>
            </a:r>
            <a:endParaRPr lang="ru-RU" dirty="0"/>
          </a:p>
        </p:txBody>
      </p:sp>
      <p:pic>
        <p:nvPicPr>
          <p:cNvPr id="4" name="Содержимое 3" descr="cor4-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1571612"/>
            <a:ext cx="5808042" cy="4357718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Мемориальный комплекс </a:t>
            </a:r>
            <a:br>
              <a:rPr lang="ru-RU" dirty="0" smtClean="0"/>
            </a:br>
            <a:r>
              <a:rPr lang="ru-RU" dirty="0" smtClean="0"/>
              <a:t> «Курская дуга»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1103961_origina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184" y="1600200"/>
            <a:ext cx="6785631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Битва за Севастополь</a:t>
            </a:r>
            <a:endParaRPr lang="ru-RU" dirty="0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364" y="1600200"/>
            <a:ext cx="7543272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800" b="1" dirty="0" smtClean="0"/>
              <a:t>          «Знаменитые люди»</a:t>
            </a:r>
            <a:br>
              <a:rPr lang="ru-RU" sz="4800" b="1" dirty="0" smtClean="0"/>
            </a:br>
            <a:endParaRPr lang="ru-RU" sz="4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Владимир Владимирович Путин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b="1" dirty="0"/>
          </a:p>
        </p:txBody>
      </p:sp>
      <p:pic>
        <p:nvPicPr>
          <p:cNvPr id="6" name="Содержимое 5" descr="916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1500174"/>
            <a:ext cx="5957817" cy="39817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Михаил Васильевич Ломоносов</a:t>
            </a:r>
            <a:endParaRPr lang="ru-RU" dirty="0"/>
          </a:p>
        </p:txBody>
      </p:sp>
      <p:pic>
        <p:nvPicPr>
          <p:cNvPr id="6" name="Содержимое 5" descr="Г.-К.-Преннер.-Портрет-М.-В.-Ломоносова.-1757-г.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917" y="1600200"/>
            <a:ext cx="3478166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9-4206921-yuri-gagarin-by-zuzahin-d5qob1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9400" y="1600200"/>
            <a:ext cx="3305199" cy="45259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Юрий Алексеевич Гагарин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_mendeleev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3689" y="1600200"/>
            <a:ext cx="3056622" cy="45259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Дмитрий Иванович Менделеев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 Только тот, кто любит, ценит и уважает накопленное и сохраненное предшествующим поколением, может любить Родину, узнать ее, стать подлинным патриотом».</a:t>
            </a:r>
          </a:p>
          <a:p>
            <a:pPr marL="0" indent="0">
              <a:buNone/>
            </a:pPr>
            <a:r>
              <a:rPr lang="ru-RU" dirty="0" smtClean="0"/>
              <a:t>                                                  С. Михалков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48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Чайковск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63162" y="1600200"/>
            <a:ext cx="3617676" cy="45259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Петр Ильич Чайковский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 Сергеевич Пушкин</a:t>
            </a:r>
            <a:endParaRPr lang="ru-RU" dirty="0"/>
          </a:p>
        </p:txBody>
      </p:sp>
      <p:pic>
        <p:nvPicPr>
          <p:cNvPr id="4" name="Содержимое 3" descr="1-pushk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288" y="1600200"/>
            <a:ext cx="3717423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41943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Александр Исаевич Солженицын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 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История </a:t>
            </a:r>
          </a:p>
          <a:p>
            <a:pPr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 Ставропольского края</a:t>
            </a: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        «Чудеса Ставрополя»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22036868951074_196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470338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Улица 45 параллель</a:t>
            </a:r>
            <a:endParaRPr lang="ru-RU" dirty="0"/>
          </a:p>
        </p:txBody>
      </p:sp>
      <p:pic>
        <p:nvPicPr>
          <p:cNvPr id="5" name="Рисунок 4" descr="04121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286124"/>
            <a:ext cx="493227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357298"/>
            <a:ext cx="5380400" cy="302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Горячие источники </a:t>
            </a:r>
            <a:br>
              <a:rPr lang="ru-RU" dirty="0" smtClean="0"/>
            </a:br>
            <a:r>
              <a:rPr lang="ru-RU" dirty="0" smtClean="0"/>
              <a:t>село </a:t>
            </a:r>
            <a:r>
              <a:rPr lang="ru-RU" dirty="0" err="1" smtClean="0"/>
              <a:t>Казьминское</a:t>
            </a:r>
            <a:endParaRPr lang="ru-RU" dirty="0"/>
          </a:p>
        </p:txBody>
      </p:sp>
      <p:pic>
        <p:nvPicPr>
          <p:cNvPr id="5" name="Рисунок 4" descr="6-C_-_Playa_Azul_-_piscina_2_71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25" y="3357562"/>
            <a:ext cx="4857979" cy="323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7063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785926"/>
            <a:ext cx="7109248" cy="473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Казанский</a:t>
            </a:r>
            <a:r>
              <a:rPr lang="ru-RU" sz="4000" dirty="0" smtClean="0"/>
              <a:t> </a:t>
            </a:r>
            <a:r>
              <a:rPr lang="ru-RU" sz="4000" b="1" dirty="0" smtClean="0"/>
              <a:t>собор</a:t>
            </a:r>
            <a:r>
              <a:rPr lang="ru-RU" sz="4000" dirty="0" smtClean="0"/>
              <a:t> -</a:t>
            </a:r>
            <a:br>
              <a:rPr lang="ru-RU" sz="4000" dirty="0" smtClean="0"/>
            </a:br>
            <a:r>
              <a:rPr lang="ru-RU" sz="4000" dirty="0" smtClean="0"/>
              <a:t> Собор Иконы Божией Матери Казанская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Ставропольский</a:t>
            </a:r>
            <a:r>
              <a:rPr lang="ru-RU" dirty="0" smtClean="0"/>
              <a:t> </a:t>
            </a:r>
            <a:r>
              <a:rPr lang="ru-RU" b="1" dirty="0" smtClean="0"/>
              <a:t>памятник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"Ангел Хранитель Града Креста"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90090476748800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471587"/>
            <a:ext cx="7286676" cy="485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Триумфальная арка </a:t>
            </a:r>
            <a:br>
              <a:rPr lang="ru-RU" dirty="0" smtClean="0"/>
            </a:br>
            <a:r>
              <a:rPr lang="ru-RU" dirty="0" smtClean="0"/>
              <a:t>«Тифлисские ворота»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00174"/>
            <a:ext cx="8329642" cy="4625989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400" b="1" dirty="0" smtClean="0"/>
          </a:p>
          <a:p>
            <a:pPr>
              <a:buNone/>
            </a:pPr>
            <a:r>
              <a:rPr lang="ru-RU" sz="4400" b="1" dirty="0" smtClean="0"/>
              <a:t>«Знаменитые люди Ставрополя»</a:t>
            </a:r>
            <a:endParaRPr lang="ru-RU" sz="4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smtClean="0"/>
              <a:t> Цель</a:t>
            </a:r>
            <a:r>
              <a:rPr lang="ru-RU" dirty="0" smtClean="0"/>
              <a:t>: актуализация среди педагогов проблемы нравственно-патриотического воспитания через использование интерактивных приемов в работе с дошкольниками.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d0fba1757bced9cd46e7dff372590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928802"/>
            <a:ext cx="418748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Художник </a:t>
            </a:r>
            <a:br>
              <a:rPr lang="ru-RU" dirty="0" smtClean="0"/>
            </a:br>
            <a:r>
              <a:rPr lang="ru-RU" dirty="0" smtClean="0"/>
              <a:t>Павел Моисеевич </a:t>
            </a:r>
            <a:r>
              <a:rPr lang="ru-RU" dirty="0" err="1" smtClean="0"/>
              <a:t>Гречишкин</a:t>
            </a:r>
            <a:endParaRPr lang="ru-RU" dirty="0"/>
          </a:p>
        </p:txBody>
      </p:sp>
      <p:pic>
        <p:nvPicPr>
          <p:cNvPr id="5" name="Рисунок 4" descr="CwOYWmJFvQ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3143248"/>
            <a:ext cx="4912058" cy="327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yWbpuPUkmQ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0192" y="2708920"/>
            <a:ext cx="2408377" cy="3623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Скульптор</a:t>
            </a:r>
            <a:br>
              <a:rPr lang="ru-RU" dirty="0" smtClean="0"/>
            </a:br>
            <a:r>
              <a:rPr lang="ru-RU" b="1" dirty="0" err="1" smtClean="0"/>
              <a:t>Санжаров</a:t>
            </a:r>
            <a:r>
              <a:rPr lang="ru-RU" b="1" dirty="0" smtClean="0"/>
              <a:t> Николай Фёдорович</a:t>
            </a:r>
            <a:endParaRPr lang="ru-RU" dirty="0"/>
          </a:p>
        </p:txBody>
      </p:sp>
      <p:pic>
        <p:nvPicPr>
          <p:cNvPr id="5" name="Рисунок 4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571612"/>
            <a:ext cx="5072066" cy="285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лермонтов 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424649"/>
            <a:ext cx="3162684" cy="2093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74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916832"/>
            <a:ext cx="3611122" cy="3856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Поэтесса </a:t>
            </a:r>
            <a:br>
              <a:rPr lang="ru-RU" dirty="0" smtClean="0"/>
            </a:br>
            <a:r>
              <a:rPr lang="ru-RU" dirty="0" smtClean="0"/>
              <a:t>Татьяна Алексеевна Гонтарь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800" b="1" dirty="0" smtClean="0"/>
              <a:t> «Красная книга Ставрополя»</a:t>
            </a:r>
            <a:endParaRPr lang="ru-RU" sz="4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3429024" cy="228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img2104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14752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357166"/>
            <a:ext cx="3428992" cy="2451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cale_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3929066"/>
            <a:ext cx="396480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vid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2143116"/>
            <a:ext cx="3344091" cy="235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500042"/>
            <a:ext cx="2987293" cy="244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071942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5934" y="642918"/>
            <a:ext cx="342735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4" y="3929066"/>
            <a:ext cx="3595686" cy="2696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553689166_shafran-setchatyy-krasnaya-kni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4546" y="2250273"/>
            <a:ext cx="3143272" cy="235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4800" b="1" dirty="0" smtClean="0"/>
              <a:t>      «Достопримечательности </a:t>
            </a:r>
          </a:p>
          <a:p>
            <a:pPr>
              <a:buNone/>
            </a:pPr>
            <a:r>
              <a:rPr lang="ru-RU" sz="4800" b="1" dirty="0" smtClean="0"/>
              <a:t>          города Михайловска»</a:t>
            </a:r>
            <a:endParaRPr lang="ru-RU" sz="4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c4b08af9d47012025af6d0898a4f4d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476" y="1600200"/>
            <a:ext cx="6807048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Адмиральский парк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BiT0g7U4AAVMP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32" y="1357298"/>
            <a:ext cx="5301983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Собор </a:t>
            </a:r>
            <a:br>
              <a:rPr lang="ru-RU" dirty="0" smtClean="0"/>
            </a:br>
            <a:r>
              <a:rPr lang="ru-RU" dirty="0" smtClean="0"/>
              <a:t>Архистратига Михаила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Мемориальный комплекс </a:t>
            </a:r>
            <a:br>
              <a:rPr lang="ru-RU" dirty="0" smtClean="0"/>
            </a:br>
            <a:r>
              <a:rPr lang="ru-RU" dirty="0" smtClean="0"/>
              <a:t>«Огонь Вечной Славы»</a:t>
            </a:r>
            <a:endParaRPr lang="ru-RU" dirty="0"/>
          </a:p>
        </p:txBody>
      </p:sp>
      <p:pic>
        <p:nvPicPr>
          <p:cNvPr id="8" name="Содержимое 7" descr="EEArvBlXoAEipK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643050"/>
            <a:ext cx="4834749" cy="483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</a:t>
            </a:r>
            <a:r>
              <a:rPr lang="ru-RU" sz="5400" b="1" dirty="0" smtClean="0"/>
              <a:t>«Символы России»</a:t>
            </a:r>
            <a:endParaRPr lang="ru-RU" sz="5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b="1" dirty="0" smtClean="0"/>
          </a:p>
          <a:p>
            <a:pPr marL="0" indent="0" algn="ctr">
              <a:buNone/>
            </a:pPr>
            <a:r>
              <a:rPr lang="ru-RU" sz="5400" b="1" dirty="0" smtClean="0"/>
              <a:t>Спасибо за внимание.</a:t>
            </a:r>
            <a:endParaRPr lang="ru-RU" sz="54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8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2152-800x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716" y="1643050"/>
            <a:ext cx="24846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Adidas-neo-10k-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2000240"/>
            <a:ext cx="2923462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Хозяин\Desktop\or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1928802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431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405570"/>
            <a:ext cx="292895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42263"/>
            <a:ext cx="2928958" cy="313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hoto988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476625"/>
            <a:ext cx="357190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7475_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9124" y="1428736"/>
            <a:ext cx="3832577" cy="215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cale_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142984"/>
            <a:ext cx="257174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79434.750x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3929066"/>
            <a:ext cx="3212951" cy="258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4503599648175869_44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571876"/>
            <a:ext cx="300039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roduct-376755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334132"/>
            <a:ext cx="300039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barbie-dgx81-1200x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428580"/>
            <a:ext cx="285752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b8c37424e96c65234df2b141c0cb26d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3357562"/>
            <a:ext cx="328612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369877542_w640_h640_robot-transform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357562"/>
            <a:ext cx="3286148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500042"/>
            <a:ext cx="2847975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62152-800x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28580"/>
            <a:ext cx="285752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cale_12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28" y="3571876"/>
            <a:ext cx="292895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roduct-376755-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571876"/>
            <a:ext cx="307183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153</Words>
  <Application>Microsoft Office PowerPoint</Application>
  <PresentationFormat>Экран (4:3)</PresentationFormat>
  <Paragraphs>42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Педагогическая мастерская для педагогов « Новые символы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Битва за Сталинград  «Мамаев Курган»</vt:lpstr>
      <vt:lpstr>Блокада Сталинграда  (Пискаревское кладбище)</vt:lpstr>
      <vt:lpstr> Мемориальный комплекс   «Курская дуга»  </vt:lpstr>
      <vt:lpstr>Битва за Севастополь</vt:lpstr>
      <vt:lpstr>Презентация PowerPoint</vt:lpstr>
      <vt:lpstr>  Владимир Владимирович Путин  </vt:lpstr>
      <vt:lpstr>Михаил Васильевич Ломоносов</vt:lpstr>
      <vt:lpstr>Юрий Алексеевич Гагарин</vt:lpstr>
      <vt:lpstr>Дмитрий Иванович Менделеев</vt:lpstr>
      <vt:lpstr>Петр Ильич Чайковский</vt:lpstr>
      <vt:lpstr>Александр Сергеевич Пушкин</vt:lpstr>
      <vt:lpstr>Александр Исаевич Солженицын</vt:lpstr>
      <vt:lpstr>Презентация PowerPoint</vt:lpstr>
      <vt:lpstr>Улица 45 параллель</vt:lpstr>
      <vt:lpstr>  Горячие источники  село Казьминское</vt:lpstr>
      <vt:lpstr>Казанский собор -  Собор Иконы Божией Матери Казанская </vt:lpstr>
      <vt:lpstr>Ставропольский памятник  "Ангел Хранитель Града Креста"</vt:lpstr>
      <vt:lpstr>Триумфальная арка  «Тифлисские ворота»</vt:lpstr>
      <vt:lpstr>Презентация PowerPoint</vt:lpstr>
      <vt:lpstr>Художник  Павел Моисеевич Гречишкин</vt:lpstr>
      <vt:lpstr>Скульптор Санжаров Николай Фёдорович</vt:lpstr>
      <vt:lpstr>Поэтесса  Татьяна Алексеевна Гонтарь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Адмиральский парк</vt:lpstr>
      <vt:lpstr> Собор  Архистратига Михаила</vt:lpstr>
      <vt:lpstr>Мемориальный комплекс  «Огонь Вечной Славы»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«Светлый край берез, моя Россия»</dc:title>
  <dc:creator>Ольга Михайловна</dc:creator>
  <cp:lastModifiedBy>Наталья Тенищева</cp:lastModifiedBy>
  <cp:revision>30</cp:revision>
  <dcterms:created xsi:type="dcterms:W3CDTF">2014-10-10T19:34:25Z</dcterms:created>
  <dcterms:modified xsi:type="dcterms:W3CDTF">2021-03-14T13:11:00Z</dcterms:modified>
</cp:coreProperties>
</file>