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vskiy-uni.ru/uploads/posts/2020-02/1580983468_75f181c8b506b67343f491340fe913ee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r="6116"/>
          <a:stretch/>
        </p:blipFill>
        <p:spPr bwMode="auto">
          <a:xfrm>
            <a:off x="0" y="14599"/>
            <a:ext cx="9185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ya\Desktop\3840x2160-sfhd.ru-001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r="10391"/>
          <a:stretch/>
        </p:blipFill>
        <p:spPr bwMode="auto">
          <a:xfrm>
            <a:off x="4758" y="-4727"/>
            <a:ext cx="913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348880"/>
            <a:ext cx="827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Уж небо осенью дышало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85" y="3417879"/>
            <a:ext cx="827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А.С. Пушкин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1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talya\Desktop\чуко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64" y="3429000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talya\Desktop\марша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3472" r="4259" b="3144"/>
          <a:stretch/>
        </p:blipFill>
        <p:spPr bwMode="auto">
          <a:xfrm>
            <a:off x="4805388" y="304799"/>
            <a:ext cx="4087092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hild-lib-gtn.ru/img/bar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8999"/>
            <a:ext cx="4032449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resent5.com/presentforday2/20161217/norkina_e._a.s.pushkin_images/norkina_e._a.s.pushkin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5999" r="17281" b="9961"/>
          <a:stretch/>
        </p:blipFill>
        <p:spPr bwMode="auto">
          <a:xfrm>
            <a:off x="170708" y="188640"/>
            <a:ext cx="3956904" cy="35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lya\Desktop\52c1ed110003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21016"/>
          <a:stretch/>
        </p:blipFill>
        <p:spPr bwMode="auto">
          <a:xfrm>
            <a:off x="0" y="0"/>
            <a:ext cx="9186297" cy="69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464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Мандрик</a:t>
            </a:r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 Ева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А.Н. Плещеев «Осенняя песенка»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Соловьев Артем 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А.С. Пушкин «по Вольтеру»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Гаврилова Ева 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А.Н. Плещеев «Осень»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i" pitchFamily="34" charset="0"/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Мысова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 Вика 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i" pitchFamily="34" charset="0"/>
              </a:rPr>
              <a:t>А.С. Пушкин «Осень»</a:t>
            </a:r>
          </a:p>
          <a:p>
            <a:pPr algn="ctr"/>
            <a:endParaRPr lang="ru-RU" sz="2800" dirty="0">
              <a:latin typeface="Avant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0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.poembook.ru/diary/42/76/a0/b45896443113641d644643306df646f11800998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2185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5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lya\Desktop\s0-2vvPyI9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2542" r="1429" b="4014"/>
          <a:stretch/>
        </p:blipFill>
        <p:spPr bwMode="auto">
          <a:xfrm>
            <a:off x="27772" y="18434"/>
            <a:ext cx="9120273" cy="69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7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ya\Desktop\спаси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58"/>
            <a:ext cx="9144000" cy="68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Natalya</cp:lastModifiedBy>
  <cp:revision>4</cp:revision>
  <dcterms:created xsi:type="dcterms:W3CDTF">2022-10-12T16:51:42Z</dcterms:created>
  <dcterms:modified xsi:type="dcterms:W3CDTF">2022-10-13T15:16:35Z</dcterms:modified>
</cp:coreProperties>
</file>