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72" r:id="rId3"/>
    <p:sldId id="258" r:id="rId4"/>
    <p:sldId id="259" r:id="rId5"/>
    <p:sldId id="260" r:id="rId6"/>
    <p:sldId id="261" r:id="rId7"/>
    <p:sldId id="263" r:id="rId8"/>
    <p:sldId id="265" r:id="rId9"/>
    <p:sldId id="266" r:id="rId10"/>
    <p:sldId id="270" r:id="rId11"/>
    <p:sldId id="262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70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763B1F-C66F-4CD3-93FA-975964E3B3B5}" type="doc">
      <dgm:prSet loTypeId="urn:microsoft.com/office/officeart/2005/8/layout/vList2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3785B2B3-3F10-4B20-B330-18A10F0F58FF}" type="pres">
      <dgm:prSet presAssocID="{3D763B1F-C66F-4CD3-93FA-975964E3B3B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8C65B8C-EAA8-46DD-B2A8-4CA3237244FF}" type="presOf" srcId="{3D763B1F-C66F-4CD3-93FA-975964E3B3B5}" destId="{3785B2B3-3F10-4B20-B330-18A10F0F58F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763B1F-C66F-4CD3-93FA-975964E3B3B5}" type="doc">
      <dgm:prSet loTypeId="urn:microsoft.com/office/officeart/2005/8/layout/vList2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3785B2B3-3F10-4B20-B330-18A10F0F58FF}" type="pres">
      <dgm:prSet presAssocID="{3D763B1F-C66F-4CD3-93FA-975964E3B3B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C16B3C46-9FB1-49FB-A350-4FE9E2AFB139}" type="presOf" srcId="{3D763B1F-C66F-4CD3-93FA-975964E3B3B5}" destId="{3785B2B3-3F10-4B20-B330-18A10F0F58F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267744" y="3284984"/>
            <a:ext cx="5328592" cy="115212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D:\Users\user\Desktop\1613648100_50-p-foni-dlya-prezentatsii-sportivnie-detskie-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7151" y="0"/>
            <a:ext cx="92211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295578417"/>
              </p:ext>
            </p:extLst>
          </p:nvPr>
        </p:nvGraphicFramePr>
        <p:xfrm>
          <a:off x="2294580" y="548680"/>
          <a:ext cx="5274920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1916832"/>
            <a:ext cx="5184576" cy="3312368"/>
          </a:xfr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Тема: 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«Методика физического воспитания школьников с использованием современных образовательных технологий»</a:t>
            </a:r>
            <a:endParaRPr lang="ru-RU" b="1" dirty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9752" y="764704"/>
            <a:ext cx="4320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Методическая система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316362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user\Desktop\1613648100_50-p-foni-dlya-prezentatsii-sportivnie-detskie-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7233" y="7100"/>
            <a:ext cx="92211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43290" y="548680"/>
            <a:ext cx="5649303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u="sng" dirty="0" smtClean="0"/>
              <a:t>Технологии: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-</a:t>
            </a:r>
            <a:r>
              <a:rPr lang="ru-RU" sz="2400" b="1" dirty="0" smtClean="0"/>
              <a:t>физкультурно-оздоровительные;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/>
              <a:t>-образовательно-</a:t>
            </a:r>
            <a:r>
              <a:rPr lang="ru-RU" sz="2400" b="1" dirty="0"/>
              <a:t>с</a:t>
            </a:r>
            <a:r>
              <a:rPr lang="ru-RU" sz="2400" b="1" dirty="0" smtClean="0"/>
              <a:t>берегающие;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/>
              <a:t>-организационно-педагогические;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/>
              <a:t>- психолого-педагогические;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2400" b="1" dirty="0" smtClean="0"/>
              <a:t>учебно-воспитательные: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2400" b="1" dirty="0"/>
              <a:t>з</a:t>
            </a:r>
            <a:r>
              <a:rPr lang="ru-RU" sz="2400" b="1" dirty="0" smtClean="0"/>
              <a:t>ащитно-профилактические;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2400" b="1" dirty="0" smtClean="0"/>
              <a:t>стимулирующие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368257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user\Desktop\1613648100_50-p-foni-dlya-prezentatsii-sportivnie-detskie-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4678" y="0"/>
            <a:ext cx="92211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414601" y="1556792"/>
            <a:ext cx="43204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1907704" y="1556792"/>
            <a:ext cx="0" cy="72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707904" y="1522714"/>
            <a:ext cx="0" cy="20162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652120" y="1556792"/>
            <a:ext cx="0" cy="31683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03548" y="2676022"/>
            <a:ext cx="28083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00403" y="2306690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Сохранение здоровья</a:t>
            </a:r>
            <a:endParaRPr lang="ru-RU" sz="2000" b="1" i="1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134681" y="3909246"/>
            <a:ext cx="2880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267744" y="3538938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Укрепление здоровья</a:t>
            </a:r>
            <a:endParaRPr lang="ru-RU" sz="2000" b="1" i="1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3905876" y="5133625"/>
            <a:ext cx="298843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905876" y="4750499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Формирование здоровья</a:t>
            </a:r>
            <a:endParaRPr lang="ru-RU" sz="2000" b="1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1932225" y="836712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ПРИНЦИПЫ ВАЛЕОЛОГИИ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177372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user\Desktop\1613648100_50-p-foni-dlya-prezentatsii-sportivnie-detskie-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01" y="0"/>
            <a:ext cx="92211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186" t="20801" r="20314" b="35547"/>
          <a:stretch/>
        </p:blipFill>
        <p:spPr bwMode="auto">
          <a:xfrm>
            <a:off x="2663439" y="332656"/>
            <a:ext cx="6400800" cy="425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887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user\Desktop\1613648100_50-p-foni-dlya-prezentatsii-sportivnie-detskie-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4049" y="0"/>
            <a:ext cx="92211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764704"/>
            <a:ext cx="71287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            Результаты: </a:t>
            </a:r>
            <a:endParaRPr lang="ru-RU" sz="2400" b="1" dirty="0"/>
          </a:p>
          <a:p>
            <a:r>
              <a:rPr lang="ru-RU" sz="2400" b="1" dirty="0"/>
              <a:t> -успеваемость по предмету;</a:t>
            </a:r>
          </a:p>
          <a:p>
            <a:r>
              <a:rPr lang="ru-RU" sz="2400" b="1" dirty="0"/>
              <a:t> -</a:t>
            </a:r>
            <a:r>
              <a:rPr lang="ru-RU" sz="2400" b="1" dirty="0" smtClean="0"/>
              <a:t>динамика </a:t>
            </a:r>
            <a:r>
              <a:rPr lang="ru-RU" sz="2400" b="1" dirty="0"/>
              <a:t>роста физической подготовленности учащихся;</a:t>
            </a:r>
          </a:p>
          <a:p>
            <a:r>
              <a:rPr lang="ru-RU" sz="2400" b="1" dirty="0"/>
              <a:t> - интерес учащихся к занятиям физической культурой и  </a:t>
            </a:r>
            <a:r>
              <a:rPr lang="ru-RU" sz="2400" b="1" dirty="0" smtClean="0"/>
              <a:t>мотивация </a:t>
            </a:r>
            <a:r>
              <a:rPr lang="ru-RU" sz="2400" b="1" dirty="0"/>
              <a:t>к   соблюдению здорового образа жизни.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3605044"/>
            <a:ext cx="77048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/>
              <a:t>« Сегодня - здоровые дети, 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/>
              <a:t>завтра </a:t>
            </a:r>
            <a:r>
              <a:rPr lang="ru-RU" sz="2800" b="1" i="1" dirty="0"/>
              <a:t>– здоровая нация»</a:t>
            </a:r>
          </a:p>
        </p:txBody>
      </p:sp>
    </p:spTree>
    <p:extLst>
      <p:ext uri="{BB962C8B-B14F-4D97-AF65-F5344CB8AC3E}">
        <p14:creationId xmlns:p14="http://schemas.microsoft.com/office/powerpoint/2010/main" xmlns="" val="150488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267744" y="3284984"/>
            <a:ext cx="5328592" cy="115212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D:\Users\user\Desktop\1613648100_50-p-foni-dlya-prezentatsii-sportivnie-detskie-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7151" y="0"/>
            <a:ext cx="92211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295578417"/>
              </p:ext>
            </p:extLst>
          </p:nvPr>
        </p:nvGraphicFramePr>
        <p:xfrm>
          <a:off x="2294580" y="548680"/>
          <a:ext cx="5274920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8" cstate="print"/>
          <a:srcRect l="32844" t="23624" r="25649" b="13376"/>
          <a:stretch>
            <a:fillRect/>
          </a:stretch>
        </p:blipFill>
        <p:spPr bwMode="auto">
          <a:xfrm>
            <a:off x="1403648" y="548679"/>
            <a:ext cx="6696744" cy="5714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16362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user\Desktop\1613648100_50-p-foni-dlya-prezentatsii-sportivnie-detskie-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1209" y="0"/>
            <a:ext cx="92211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11047" y="620688"/>
            <a:ext cx="6145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Формула здорового ребенка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413905" y="2048550"/>
            <a:ext cx="5261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+</a:t>
            </a:r>
            <a:endParaRPr lang="ru-RU" sz="4400" dirty="0"/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1811047" y="1512998"/>
            <a:ext cx="2592288" cy="1656184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РЕБЕНОК</a:t>
            </a:r>
            <a:endParaRPr lang="ru-RU" sz="2800" b="1" dirty="0"/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4940011" y="1498675"/>
            <a:ext cx="3304397" cy="1684830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ЗДОРОВЬЕСБЕРЕГАЮЩИЕ ТЕХНОЛОГИИ 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185728" y="3154859"/>
            <a:ext cx="1368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/>
              <a:t>=</a:t>
            </a:r>
            <a:endParaRPr lang="ru-RU" sz="7200" dirty="0"/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2313969" y="4077072"/>
            <a:ext cx="4607606" cy="1800200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ЗДОРОВЫЙ РЕБЕНОК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xmlns="" val="360300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user\Desktop\1613648100_50-p-foni-dlya-prezentatsii-sportivnie-detskie-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7151" y="0"/>
            <a:ext cx="92211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Блок-схема: процесс 4"/>
          <p:cNvSpPr/>
          <p:nvPr/>
        </p:nvSpPr>
        <p:spPr>
          <a:xfrm>
            <a:off x="1547664" y="1916832"/>
            <a:ext cx="3132348" cy="3294370"/>
          </a:xfrm>
          <a:prstGeom prst="flowChartProcess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4932040" y="1930422"/>
            <a:ext cx="2736304" cy="3280780"/>
          </a:xfrm>
          <a:prstGeom prst="flowChartProcess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2627784" y="692696"/>
            <a:ext cx="4104456" cy="576064"/>
          </a:xfrm>
          <a:prstGeom prst="flowChartProcess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3401870" y="1412776"/>
            <a:ext cx="522058" cy="504056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148064" y="1412776"/>
            <a:ext cx="504056" cy="504056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760255" y="745540"/>
            <a:ext cx="3839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Здоровье учащихся</a:t>
            </a:r>
            <a:endParaRPr lang="ru-RU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781994" y="2077357"/>
            <a:ext cx="2663687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/>
              <a:t>Причины</a:t>
            </a:r>
            <a:r>
              <a:rPr lang="ru-RU" sz="2000" u="sng" dirty="0" smtClean="0"/>
              <a:t>:</a:t>
            </a:r>
          </a:p>
          <a:p>
            <a:r>
              <a:rPr lang="ru-RU" sz="2000" b="1" dirty="0"/>
              <a:t>м</a:t>
            </a:r>
            <a:r>
              <a:rPr lang="ru-RU" sz="2000" b="1" dirty="0" smtClean="0"/>
              <a:t>алоподвижный</a:t>
            </a:r>
          </a:p>
          <a:p>
            <a:r>
              <a:rPr lang="ru-RU" sz="2000" b="1" dirty="0" smtClean="0"/>
              <a:t> образ жизни;</a:t>
            </a:r>
          </a:p>
          <a:p>
            <a:r>
              <a:rPr lang="ru-RU" sz="2000" b="1" dirty="0"/>
              <a:t>в</a:t>
            </a:r>
            <a:r>
              <a:rPr lang="ru-RU" sz="2000" b="1" dirty="0" smtClean="0"/>
              <a:t>редные привычки;</a:t>
            </a:r>
          </a:p>
          <a:p>
            <a:r>
              <a:rPr lang="ru-RU" sz="2000" b="1" dirty="0"/>
              <a:t>н</a:t>
            </a:r>
            <a:r>
              <a:rPr lang="ru-RU" sz="2000" b="1" dirty="0" smtClean="0"/>
              <a:t>едостаточная</a:t>
            </a:r>
          </a:p>
          <a:p>
            <a:r>
              <a:rPr lang="ru-RU" sz="2000" b="1" dirty="0" smtClean="0"/>
              <a:t> освещённость;</a:t>
            </a:r>
          </a:p>
          <a:p>
            <a:r>
              <a:rPr lang="ru-RU" sz="2000" b="1" dirty="0"/>
              <a:t>п</a:t>
            </a:r>
            <a:r>
              <a:rPr lang="ru-RU" sz="2000" b="1" dirty="0" smtClean="0"/>
              <a:t>ерегрузка     учебными дисциплинами.</a:t>
            </a:r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148064" y="2077357"/>
            <a:ext cx="23042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/>
              <a:t>Проблемы:</a:t>
            </a:r>
            <a:endParaRPr lang="ru-RU" sz="2000" u="sng" dirty="0"/>
          </a:p>
          <a:p>
            <a:r>
              <a:rPr lang="ru-RU" sz="2000" b="1" dirty="0" smtClean="0"/>
              <a:t>заболевание </a:t>
            </a:r>
            <a:r>
              <a:rPr lang="ru-RU" sz="2000" b="1" dirty="0"/>
              <a:t>опорно-двигательного </a:t>
            </a:r>
            <a:r>
              <a:rPr lang="ru-RU" sz="2000" b="1" dirty="0" smtClean="0"/>
              <a:t>аппарата;</a:t>
            </a:r>
            <a:endParaRPr lang="ru-RU" sz="2000" b="1" dirty="0"/>
          </a:p>
          <a:p>
            <a:r>
              <a:rPr lang="ru-RU" sz="2000" b="1" dirty="0"/>
              <a:t>н</a:t>
            </a:r>
            <a:r>
              <a:rPr lang="ru-RU" sz="2000" b="1" dirty="0" smtClean="0"/>
              <a:t>арушения </a:t>
            </a:r>
            <a:r>
              <a:rPr lang="ru-RU" sz="2000" b="1" dirty="0"/>
              <a:t>осанки, </a:t>
            </a:r>
            <a:r>
              <a:rPr lang="ru-RU" sz="2000" b="1" dirty="0" smtClean="0"/>
              <a:t>плоскостопие;</a:t>
            </a:r>
            <a:endParaRPr lang="ru-RU" sz="2000" b="1" dirty="0"/>
          </a:p>
          <a:p>
            <a:r>
              <a:rPr lang="ru-RU" sz="2000" b="1" dirty="0"/>
              <a:t>с</a:t>
            </a:r>
            <a:r>
              <a:rPr lang="ru-RU" sz="2000" b="1" dirty="0" smtClean="0"/>
              <a:t>нижение </a:t>
            </a:r>
            <a:r>
              <a:rPr lang="ru-RU" sz="2000" b="1" dirty="0"/>
              <a:t>зрения.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360300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user\Desktop\1613648100_50-p-foni-dlya-prezentatsii-sportivnie-detskie-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4049" y="0"/>
            <a:ext cx="92211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-222006" y="321734"/>
            <a:ext cx="9577064" cy="6993337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Блок-схема: процесс 1"/>
          <p:cNvSpPr/>
          <p:nvPr/>
        </p:nvSpPr>
        <p:spPr>
          <a:xfrm>
            <a:off x="3203848" y="476672"/>
            <a:ext cx="2664296" cy="720080"/>
          </a:xfrm>
          <a:prstGeom prst="flowChartProcess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4535996" y="1196752"/>
            <a:ext cx="0" cy="72008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Блок-схема: процесс 8"/>
          <p:cNvSpPr/>
          <p:nvPr/>
        </p:nvSpPr>
        <p:spPr>
          <a:xfrm>
            <a:off x="3203848" y="1916832"/>
            <a:ext cx="2664296" cy="576064"/>
          </a:xfrm>
          <a:prstGeom prst="flowChartProcess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3635896" y="2636912"/>
            <a:ext cx="432048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004048" y="2636912"/>
            <a:ext cx="504056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Блок-схема: процесс 13"/>
          <p:cNvSpPr/>
          <p:nvPr/>
        </p:nvSpPr>
        <p:spPr>
          <a:xfrm>
            <a:off x="1131029" y="3197965"/>
            <a:ext cx="2730830" cy="616294"/>
          </a:xfrm>
          <a:prstGeom prst="flowChartProces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5498673" y="3068959"/>
            <a:ext cx="2844316" cy="745299"/>
          </a:xfrm>
          <a:prstGeom prst="flowChartProces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2496444" y="3844296"/>
            <a:ext cx="0" cy="448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7020272" y="3844296"/>
            <a:ext cx="0" cy="50343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Блок-схема: процесс 17"/>
          <p:cNvSpPr/>
          <p:nvPr/>
        </p:nvSpPr>
        <p:spPr>
          <a:xfrm>
            <a:off x="1475656" y="4293096"/>
            <a:ext cx="3369338" cy="756084"/>
          </a:xfrm>
          <a:prstGeom prst="flowChartProcess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5498673" y="4347727"/>
            <a:ext cx="2844316" cy="701453"/>
          </a:xfrm>
          <a:prstGeom prst="flowChartProcess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3723518" y="5096543"/>
            <a:ext cx="353347" cy="33468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5724128" y="5096543"/>
            <a:ext cx="288032" cy="33468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Блок-схема: процесс 25"/>
          <p:cNvSpPr/>
          <p:nvPr/>
        </p:nvSpPr>
        <p:spPr>
          <a:xfrm>
            <a:off x="2806484" y="5487820"/>
            <a:ext cx="4077023" cy="648072"/>
          </a:xfrm>
          <a:prstGeom prst="flowChartProcess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3203848" y="476672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Урок физической        культуры</a:t>
            </a:r>
            <a:endParaRPr lang="ru-RU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203848" y="191683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Мотивация</a:t>
            </a:r>
            <a:endParaRPr lang="ru-RU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131029" y="3197965"/>
            <a:ext cx="2720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Оздоровительные действия</a:t>
            </a:r>
            <a:endParaRPr lang="ru-RU" b="1" dirty="0"/>
          </a:p>
        </p:txBody>
      </p:sp>
      <p:sp>
        <p:nvSpPr>
          <p:cNvPr id="1024" name="TextBox 1023"/>
          <p:cNvSpPr txBox="1"/>
          <p:nvPr/>
        </p:nvSpPr>
        <p:spPr>
          <a:xfrm>
            <a:off x="5724129" y="3197965"/>
            <a:ext cx="2618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Педагогические</a:t>
            </a:r>
          </a:p>
          <a:p>
            <a:pPr algn="ctr"/>
            <a:r>
              <a:rPr lang="ru-RU" b="1" dirty="0" smtClean="0"/>
              <a:t> воздействия</a:t>
            </a:r>
            <a:endParaRPr lang="ru-RU" b="1" dirty="0"/>
          </a:p>
        </p:txBody>
      </p:sp>
      <p:sp>
        <p:nvSpPr>
          <p:cNvPr id="1028" name="TextBox 1027"/>
          <p:cNvSpPr txBox="1"/>
          <p:nvPr/>
        </p:nvSpPr>
        <p:spPr>
          <a:xfrm>
            <a:off x="899592" y="4347727"/>
            <a:ext cx="4608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Средства оздоровительной направленности</a:t>
            </a:r>
          </a:p>
        </p:txBody>
      </p:sp>
      <p:sp>
        <p:nvSpPr>
          <p:cNvPr id="1031" name="TextBox 1030"/>
          <p:cNvSpPr txBox="1"/>
          <p:nvPr/>
        </p:nvSpPr>
        <p:spPr>
          <a:xfrm>
            <a:off x="5466064" y="4329121"/>
            <a:ext cx="2834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Знания и умения</a:t>
            </a:r>
            <a:endParaRPr lang="ru-RU" b="1" dirty="0"/>
          </a:p>
        </p:txBody>
      </p:sp>
      <p:sp>
        <p:nvSpPr>
          <p:cNvPr id="1032" name="TextBox 1031"/>
          <p:cNvSpPr txBox="1"/>
          <p:nvPr/>
        </p:nvSpPr>
        <p:spPr>
          <a:xfrm>
            <a:off x="2843809" y="5489561"/>
            <a:ext cx="4077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Консультационно-контрольные</a:t>
            </a:r>
            <a:br>
              <a:rPr lang="ru-RU" b="1" dirty="0" smtClean="0"/>
            </a:br>
            <a:r>
              <a:rPr lang="ru-RU" b="1" dirty="0" smtClean="0"/>
              <a:t>мероприятия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98818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user\Desktop\1613648100_50-p-foni-dlya-prezentatsii-sportivnie-detskie-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4049" y="0"/>
            <a:ext cx="92211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1760" y="548680"/>
            <a:ext cx="6264696" cy="5688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411760" y="332657"/>
            <a:ext cx="612068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/>
              <a:t> </a:t>
            </a:r>
            <a:r>
              <a:rPr lang="ru-RU" sz="2800" b="1" i="1" u="sng" dirty="0" err="1"/>
              <a:t>Здоровьесберегающие</a:t>
            </a:r>
            <a:r>
              <a:rPr lang="ru-RU" sz="2800" b="1" u="sng" dirty="0"/>
              <a:t> </a:t>
            </a:r>
            <a:r>
              <a:rPr lang="ru-RU" sz="2800" b="1" i="1" u="sng" dirty="0"/>
              <a:t>образовательные технологии- </a:t>
            </a:r>
            <a:r>
              <a:rPr lang="ru-RU" sz="2800" b="1" dirty="0"/>
              <a:t>это совокупность всех используемых в образовательном процессе приемов, методов, технологий не только оберегающих здоровья обучающихся и педагогов от неблагоприятного воздействия факторов образовательной среды, ну и способствующих воспитанию учащихся культуры здоровья. </a:t>
            </a:r>
          </a:p>
        </p:txBody>
      </p:sp>
    </p:spTree>
    <p:extLst>
      <p:ext uri="{BB962C8B-B14F-4D97-AF65-F5344CB8AC3E}">
        <p14:creationId xmlns:p14="http://schemas.microsoft.com/office/powerpoint/2010/main" xmlns="" val="98103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user\Desktop\1613648100_50-p-foni-dlya-prezentatsii-sportivnie-detskie-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4049" y="0"/>
            <a:ext cx="92211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332656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/>
              <a:t>УСЛОВИЯ РЕАЛИЗАЦИИ ЗДОРОВЬЕСБЕРЕГАЮЩЕГО ПРОСТРАНСТВА</a:t>
            </a:r>
            <a:endParaRPr lang="ru-RU" sz="24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938234" y="1195882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Гигиенический режим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38234" y="1586893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Использование оздоровительных сил природы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082250" y="2276872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Двигательный режим</a:t>
            </a:r>
            <a:endParaRPr lang="ru-RU" sz="2400" b="1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63183298"/>
              </p:ext>
            </p:extLst>
          </p:nvPr>
        </p:nvGraphicFramePr>
        <p:xfrm>
          <a:off x="2483768" y="2852936"/>
          <a:ext cx="5760640" cy="3602325"/>
        </p:xfrm>
        <a:graphic>
          <a:graphicData uri="http://schemas.openxmlformats.org/presentationml/2006/ole">
            <p:oleObj spid="_x0000_s4103" name="Слайд" r:id="rId4" imgW="559181" imgH="419144" progId="PowerPoint.Slide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79016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user\Desktop\1613648100_50-p-foni-dlya-prezentatsii-sportivnie-detskie-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4049" y="0"/>
            <a:ext cx="92211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620688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Использование </a:t>
            </a:r>
            <a:r>
              <a:rPr lang="ru-RU" sz="2400" b="1" dirty="0"/>
              <a:t>оздоровительных сил природы </a:t>
            </a:r>
            <a:endParaRPr lang="ru-RU" sz="2400" dirty="0"/>
          </a:p>
        </p:txBody>
      </p:sp>
      <p:pic>
        <p:nvPicPr>
          <p:cNvPr id="4" name="Рисунок 3" descr="F:\Школьные события\гто лыжи\IMG_222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451685"/>
            <a:ext cx="2808312" cy="1977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D:\Users\user\Desktop\рабочий стол\документы спорт\спорт\лыжи 14-15г\IMG_19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6526" y="3573016"/>
            <a:ext cx="3533866" cy="235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Users\user\Desktop\рабочий стол\документы спорт\спорт\марш бросок\IMG_007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0648" y="2371399"/>
            <a:ext cx="2921332" cy="219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2954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user\Desktop\1613648100_50-p-foni-dlya-prezentatsii-sportivnie-detskie-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4049" y="0"/>
            <a:ext cx="92211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3848" y="332656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Двигательный режим</a:t>
            </a:r>
            <a:endParaRPr lang="ru-RU" sz="24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26" t="4085" b="6567"/>
          <a:stretch/>
        </p:blipFill>
        <p:spPr bwMode="auto">
          <a:xfrm>
            <a:off x="2554154" y="188640"/>
            <a:ext cx="6339948" cy="46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1653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200</TotalTime>
  <Words>197</Words>
  <Application>Microsoft Office PowerPoint</Application>
  <PresentationFormat>Экран (4:3)</PresentationFormat>
  <Paragraphs>54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Остин</vt:lpstr>
      <vt:lpstr>Слайд</vt:lpstr>
      <vt:lpstr>Слайд 1</vt:lpstr>
      <vt:lpstr>Слайд 2</vt:lpstr>
      <vt:lpstr>Слайд 3</vt:lpstr>
      <vt:lpstr>Слайд 4</vt:lpstr>
      <vt:lpstr> 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же вывести формулу здорового ребёнка?</dc:title>
  <dc:creator>user</dc:creator>
  <cp:lastModifiedBy>Пользователь Windows</cp:lastModifiedBy>
  <cp:revision>27</cp:revision>
  <dcterms:created xsi:type="dcterms:W3CDTF">2021-12-21T08:50:37Z</dcterms:created>
  <dcterms:modified xsi:type="dcterms:W3CDTF">2024-02-11T17:31:49Z</dcterms:modified>
</cp:coreProperties>
</file>