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EB8-5E93-4DC3-98B7-17FB0598119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8AE3-5C5A-4B16-AD49-4D9115E32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EB8-5E93-4DC3-98B7-17FB0598119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8AE3-5C5A-4B16-AD49-4D9115E32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EB8-5E93-4DC3-98B7-17FB0598119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8AE3-5C5A-4B16-AD49-4D9115E32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EB8-5E93-4DC3-98B7-17FB0598119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8AE3-5C5A-4B16-AD49-4D9115E32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EB8-5E93-4DC3-98B7-17FB0598119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8AE3-5C5A-4B16-AD49-4D9115E32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EB8-5E93-4DC3-98B7-17FB0598119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8AE3-5C5A-4B16-AD49-4D9115E32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EB8-5E93-4DC3-98B7-17FB0598119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8AE3-5C5A-4B16-AD49-4D9115E32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EB8-5E93-4DC3-98B7-17FB0598119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8AE3-5C5A-4B16-AD49-4D9115E32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EB8-5E93-4DC3-98B7-17FB0598119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8AE3-5C5A-4B16-AD49-4D9115E32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EB8-5E93-4DC3-98B7-17FB0598119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8AE3-5C5A-4B16-AD49-4D9115E32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EB8-5E93-4DC3-98B7-17FB0598119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8AE3-5C5A-4B16-AD49-4D9115E320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EDEB8-5E93-4DC3-98B7-17FB0598119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98AE3-5C5A-4B16-AD49-4D9115E320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бзор военных альбомов для стать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429124" y="642918"/>
            <a:ext cx="4429156" cy="264320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дошкольников, посредством использования Тематических альбомов, изготовленных своими руками»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обзор военных альбомов для статьи\Без названия (1)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142984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данным пособием познакомит детей с военными профессиями: связисты, военные корреспонденты, фотографы, водители, медицинские работники, почтальоны, повара, портные,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трофейщики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метеорологи, переводчики, артисты, пограничники, пехотинцы, разведчики, танкисты, артиллеристы, моряки, летчики, саперы, десантники. С военной техникой: Газ-ММ, Советский штурмовик ИЛ-2, 76-мм дивизионная пушка ЗИС-3, Советский одномоторный самолет-истребитель Як-1, Советский средний танк Т-34, Советский тяжелый танк КВ-1, Ракетница «Катюша» БМ- 13, Краснознаменный крейсер «Киров», Самоходная артиллерийская установка СУ-152, Советский поршневой истребитель И-153 «Чайка»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Буду рада, если данный материал пригодится в работе моим коллегам!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1000108"/>
            <a:ext cx="878684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условиях информационной войны против России, когда обесценивается мужество и подвиг советского народа в борьбе с фашизмом в годы Великой Отечественной Войны 1941-1945 г., мы, педагоги, как никогда должны усилить работу по патриотическому воспитанию, не только к празднованию 9 мая, но и в повседневной жизни, донести до детей все тяготы и лишения того страшного времени. Нет такой семьи, которую бы не коснулся ужас того времени и важно донести это до детей, чтобы в будущем, они, так же как и мы, уже взрослые люди, испытывали гордость за свою страну, за свой народ.  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Мною изготовлены Тематические альбомы : "Они сражались за Родину", "Профессии Великой Победы", " Оружие Победы". Данные альбомы - объемные, выполнены в технике 3Д, когда изображение выходит за рамки листа..., на цветном фоне размещены фотографии военных лет, в черно-белом изображении. Данные пособия вызвали большой интерес, в основном у мальчиков, но и девочки не остались в стороне. В них рассказано о профессиях того страшного времени, о некоторых дети еще даже не слышали, о военной технике, ее характеристиках и возможностях.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бзор военных альбомов для статьи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7" name="Picture 5" descr="F:\обзор военных альбомов для статьи\1652767004100.jpg"/>
          <p:cNvPicPr>
            <a:picLocks noChangeAspect="1" noChangeArrowheads="1"/>
          </p:cNvPicPr>
          <p:nvPr/>
        </p:nvPicPr>
        <p:blipFill>
          <a:blip r:embed="rId3" cstate="print"/>
          <a:srcRect l="9375" r="4687" b="5747"/>
          <a:stretch>
            <a:fillRect/>
          </a:stretch>
        </p:blipFill>
        <p:spPr bwMode="auto">
          <a:xfrm>
            <a:off x="857224" y="1071546"/>
            <a:ext cx="785818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обзор военных альбомов для статьи\1652767154310.jpg"/>
          <p:cNvPicPr>
            <a:picLocks noChangeAspect="1" noChangeArrowheads="1"/>
          </p:cNvPicPr>
          <p:nvPr/>
        </p:nvPicPr>
        <p:blipFill>
          <a:blip r:embed="rId2" cstate="print"/>
          <a:srcRect l="30556" b="23958"/>
          <a:stretch>
            <a:fillRect/>
          </a:stretch>
        </p:blipFill>
        <p:spPr bwMode="auto">
          <a:xfrm>
            <a:off x="0" y="0"/>
            <a:ext cx="4500544" cy="6858000"/>
          </a:xfrm>
          <a:prstGeom prst="rect">
            <a:avLst/>
          </a:prstGeom>
          <a:noFill/>
        </p:spPr>
      </p:pic>
      <p:pic>
        <p:nvPicPr>
          <p:cNvPr id="5123" name="Picture 3" descr="F:\обзор военных альбомов для статьи\1652767154325.jpg"/>
          <p:cNvPicPr>
            <a:picLocks noChangeAspect="1" noChangeArrowheads="1"/>
          </p:cNvPicPr>
          <p:nvPr/>
        </p:nvPicPr>
        <p:blipFill>
          <a:blip r:embed="rId3" cstate="print"/>
          <a:srcRect l="12500" t="4166" r="5555" b="28125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обзор военных альбомов для статьи\1652767004027.jpg"/>
          <p:cNvPicPr>
            <a:picLocks noChangeAspect="1" noChangeArrowheads="1"/>
          </p:cNvPicPr>
          <p:nvPr/>
        </p:nvPicPr>
        <p:blipFill>
          <a:blip r:embed="rId2" cstate="print"/>
          <a:srcRect l="9722" t="27083" r="4167"/>
          <a:stretch>
            <a:fillRect/>
          </a:stretch>
        </p:blipFill>
        <p:spPr bwMode="auto">
          <a:xfrm>
            <a:off x="0" y="0"/>
            <a:ext cx="4429156" cy="6858000"/>
          </a:xfrm>
          <a:prstGeom prst="rect">
            <a:avLst/>
          </a:prstGeom>
          <a:noFill/>
        </p:spPr>
      </p:pic>
      <p:pic>
        <p:nvPicPr>
          <p:cNvPr id="7171" name="Picture 3" descr="F:\обзор военных альбомов для статьи\1652767004038.jpg"/>
          <p:cNvPicPr>
            <a:picLocks noChangeAspect="1" noChangeArrowheads="1"/>
          </p:cNvPicPr>
          <p:nvPr/>
        </p:nvPicPr>
        <p:blipFill>
          <a:blip r:embed="rId3" cstate="print"/>
          <a:srcRect t="23958"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обзор военных альбомов для статьи\1652767004007.jpg"/>
          <p:cNvPicPr>
            <a:picLocks noChangeAspect="1" noChangeArrowheads="1"/>
          </p:cNvPicPr>
          <p:nvPr/>
        </p:nvPicPr>
        <p:blipFill>
          <a:blip r:embed="rId2" cstate="print"/>
          <a:srcRect t="8333"/>
          <a:stretch>
            <a:fillRect/>
          </a:stretch>
        </p:blipFill>
        <p:spPr bwMode="auto">
          <a:xfrm>
            <a:off x="0" y="0"/>
            <a:ext cx="4714908" cy="6858000"/>
          </a:xfrm>
          <a:prstGeom prst="rect">
            <a:avLst/>
          </a:prstGeom>
          <a:noFill/>
        </p:spPr>
      </p:pic>
      <p:pic>
        <p:nvPicPr>
          <p:cNvPr id="6147" name="Picture 3" descr="F:\обзор военных альбомов для статьи\1652767004019.jpg"/>
          <p:cNvPicPr>
            <a:picLocks noChangeAspect="1" noChangeArrowheads="1"/>
          </p:cNvPicPr>
          <p:nvPr/>
        </p:nvPicPr>
        <p:blipFill>
          <a:blip r:embed="rId3" cstate="print"/>
          <a:srcRect t="9375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обзор военных альбомов для статьи\1652767004051.jpg"/>
          <p:cNvPicPr>
            <a:picLocks noChangeAspect="1" noChangeArrowheads="1"/>
          </p:cNvPicPr>
          <p:nvPr/>
        </p:nvPicPr>
        <p:blipFill>
          <a:blip r:embed="rId2" cstate="print"/>
          <a:srcRect l="11111" t="25000"/>
          <a:stretch>
            <a:fillRect/>
          </a:stretch>
        </p:blipFill>
        <p:spPr bwMode="auto">
          <a:xfrm>
            <a:off x="0" y="0"/>
            <a:ext cx="4572028" cy="6858000"/>
          </a:xfrm>
          <a:prstGeom prst="rect">
            <a:avLst/>
          </a:prstGeom>
          <a:noFill/>
        </p:spPr>
      </p:pic>
      <p:pic>
        <p:nvPicPr>
          <p:cNvPr id="8195" name="Picture 3" descr="F:\обзор военных альбомов для статьи\1652767004061.jpg"/>
          <p:cNvPicPr>
            <a:picLocks noChangeAspect="1" noChangeArrowheads="1"/>
          </p:cNvPicPr>
          <p:nvPr/>
        </p:nvPicPr>
        <p:blipFill>
          <a:blip r:embed="rId3" cstate="print"/>
          <a:srcRect l="22222" t="23958"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обзор военных альбомов для статьи\1652767004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обзор военных альбомов для статьи\1652767004089.jpg"/>
          <p:cNvPicPr>
            <a:picLocks noChangeAspect="1" noChangeArrowheads="1"/>
          </p:cNvPicPr>
          <p:nvPr/>
        </p:nvPicPr>
        <p:blipFill>
          <a:blip r:embed="rId2" cstate="print"/>
          <a:srcRect l="16406" t="22916" r="4687" b="5208"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157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</dc:creator>
  <cp:lastModifiedBy>Nataly</cp:lastModifiedBy>
  <cp:revision>1</cp:revision>
  <dcterms:created xsi:type="dcterms:W3CDTF">2022-05-17T06:42:01Z</dcterms:created>
  <dcterms:modified xsi:type="dcterms:W3CDTF">2022-05-17T07:22:19Z</dcterms:modified>
</cp:coreProperties>
</file>