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9B99-3791-4CF0-907F-CA0462372970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B703-DBEF-4FF7-853B-64AC3EDB78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2850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2023-04-11T05:55:29Z</dcterms:created>
  <dcterms:modified xsi:type="dcterms:W3CDTF">2023-04-11T06:05:41Z</dcterms:modified>
</cp:coreProperties>
</file>