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C8C7-4D33-46E9-9583-8C8A89826788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44AF-6854-4FAE-86E1-4B63A09F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00702"/>
            <a:ext cx="777240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 кого расскажет жук.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00042"/>
            <a:ext cx="7072362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wallpaper_9_52319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1142976" y="428604"/>
            <a:ext cx="685804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73050"/>
            <a:ext cx="1928826" cy="17271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3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49" y="571480"/>
            <a:ext cx="6411405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285992"/>
            <a:ext cx="2500330" cy="3840171"/>
          </a:xfrm>
        </p:spPr>
        <p:txBody>
          <a:bodyPr/>
          <a:lstStyle/>
          <a:p>
            <a:r>
              <a:rPr lang="ru-RU" dirty="0" smtClean="0"/>
              <a:t>Летний луг – такое чудо!</a:t>
            </a:r>
          </a:p>
          <a:p>
            <a:r>
              <a:rPr lang="ru-RU" dirty="0" smtClean="0"/>
              <a:t>Здесь цветы растут повсюду.</a:t>
            </a:r>
          </a:p>
          <a:p>
            <a:r>
              <a:rPr lang="ru-RU" dirty="0" smtClean="0"/>
              <a:t>Насекомым здесь вольготно!</a:t>
            </a:r>
          </a:p>
          <a:p>
            <a:r>
              <a:rPr lang="ru-RU" dirty="0" smtClean="0"/>
              <a:t>На ромашках и в траве.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Приглашает добрый жук:</a:t>
            </a:r>
          </a:p>
          <a:p>
            <a:pPr>
              <a:buFontTx/>
              <a:buChar char="-"/>
            </a:pPr>
            <a:r>
              <a:rPr lang="ru-RU" dirty="0" smtClean="0"/>
              <a:t>Приходите </a:t>
            </a:r>
            <a:r>
              <a:rPr lang="ru-RU" dirty="0" smtClean="0"/>
              <a:t>к нам на луг</a:t>
            </a:r>
            <a:r>
              <a:rPr lang="ru-RU" dirty="0" smtClean="0"/>
              <a:t>!</a:t>
            </a:r>
            <a:endParaRPr lang="en-US" dirty="0" smtClean="0"/>
          </a:p>
          <a:p>
            <a:r>
              <a:rPr lang="ru-RU" dirty="0" smtClean="0"/>
              <a:t>Жарко сегодня на лугу</a:t>
            </a:r>
          </a:p>
          <a:p>
            <a:r>
              <a:rPr lang="ru-RU" dirty="0" smtClean="0"/>
              <a:t>Все попрятались в траву.</a:t>
            </a:r>
          </a:p>
          <a:p>
            <a:r>
              <a:rPr lang="ru-RU" dirty="0" smtClean="0"/>
              <a:t>Ну, а я давайте с вами поиграю на лугу.</a:t>
            </a:r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273050"/>
            <a:ext cx="1500198" cy="1512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lipboard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6985" b="7048"/>
          <a:stretch>
            <a:fillRect/>
          </a:stretch>
        </p:blipFill>
        <p:spPr>
          <a:xfrm>
            <a:off x="3214678" y="142852"/>
            <a:ext cx="1653482" cy="22145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2071678"/>
            <a:ext cx="2357454" cy="4054485"/>
          </a:xfrm>
        </p:spPr>
        <p:txBody>
          <a:bodyPr/>
          <a:lstStyle/>
          <a:p>
            <a:r>
              <a:rPr lang="ru-RU" dirty="0" smtClean="0"/>
              <a:t>Давайте поиграем в интересную игру:        «Один- много».</a:t>
            </a:r>
          </a:p>
          <a:p>
            <a:endParaRPr lang="ru-RU" sz="1200" dirty="0" smtClean="0"/>
          </a:p>
          <a:p>
            <a:r>
              <a:rPr lang="ru-RU" sz="1200" dirty="0" smtClean="0"/>
              <a:t>Пчела – пчелы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Стрекоза – стрекозы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Муравей – муравьи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2143141" cy="163146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14290"/>
            <a:ext cx="2915730" cy="2060449"/>
          </a:xfrm>
          <a:prstGeom prst="rect">
            <a:avLst/>
          </a:prstGeom>
        </p:spPr>
      </p:pic>
      <p:pic>
        <p:nvPicPr>
          <p:cNvPr id="8" name="Рисунок 7" descr="0_4528f_bf2c30f7_XL.jpg"/>
          <p:cNvPicPr>
            <a:picLocks noChangeAspect="1"/>
          </p:cNvPicPr>
          <p:nvPr/>
        </p:nvPicPr>
        <p:blipFill>
          <a:blip r:embed="rId5"/>
          <a:srcRect l="25000" t="7766" r="7500" b="25289"/>
          <a:stretch>
            <a:fillRect/>
          </a:stretch>
        </p:blipFill>
        <p:spPr>
          <a:xfrm>
            <a:off x="2928926" y="2500306"/>
            <a:ext cx="2143140" cy="1905013"/>
          </a:xfrm>
          <a:prstGeom prst="rect">
            <a:avLst/>
          </a:prstGeom>
        </p:spPr>
      </p:pic>
      <p:pic>
        <p:nvPicPr>
          <p:cNvPr id="9" name="Рисунок 8" descr="4157.jpg"/>
          <p:cNvPicPr>
            <a:picLocks noChangeAspect="1"/>
          </p:cNvPicPr>
          <p:nvPr/>
        </p:nvPicPr>
        <p:blipFill>
          <a:blip r:embed="rId6"/>
          <a:srcRect r="2563" b="7692"/>
          <a:stretch>
            <a:fillRect/>
          </a:stretch>
        </p:blipFill>
        <p:spPr>
          <a:xfrm>
            <a:off x="5357818" y="2500306"/>
            <a:ext cx="2928958" cy="1878067"/>
          </a:xfrm>
          <a:prstGeom prst="rect">
            <a:avLst/>
          </a:prstGeom>
        </p:spPr>
      </p:pic>
      <p:pic>
        <p:nvPicPr>
          <p:cNvPr id="10" name="Рисунок 9" descr="22174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572008"/>
            <a:ext cx="2286017" cy="1714512"/>
          </a:xfrm>
          <a:prstGeom prst="rect">
            <a:avLst/>
          </a:prstGeom>
        </p:spPr>
      </p:pic>
      <p:pic>
        <p:nvPicPr>
          <p:cNvPr id="11" name="Рисунок 10" descr="fireant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965042" y="3964784"/>
            <a:ext cx="1643072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73050"/>
            <a:ext cx="1571636" cy="1584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279785931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928670"/>
            <a:ext cx="5915066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2643182"/>
            <a:ext cx="2643206" cy="3476617"/>
          </a:xfrm>
        </p:spPr>
        <p:txBody>
          <a:bodyPr/>
          <a:lstStyle/>
          <a:p>
            <a:r>
              <a:rPr lang="ru-RU" dirty="0" smtClean="0"/>
              <a:t>Ребята, а загадки вы отгадывать умеете?</a:t>
            </a:r>
          </a:p>
          <a:p>
            <a:endParaRPr lang="ru-RU" dirty="0" smtClean="0"/>
          </a:p>
          <a:p>
            <a:r>
              <a:rPr lang="ru-RU" dirty="0" smtClean="0"/>
              <a:t>Словно гвоздик на магнит,</a:t>
            </a:r>
            <a:br>
              <a:rPr lang="ru-RU" dirty="0" smtClean="0"/>
            </a:br>
            <a:r>
              <a:rPr lang="ru-RU" dirty="0" smtClean="0"/>
              <a:t>Он на нас бросается –</a:t>
            </a:r>
            <a:br>
              <a:rPr lang="ru-RU" dirty="0" smtClean="0"/>
            </a:br>
            <a:r>
              <a:rPr lang="ru-RU" dirty="0" smtClean="0"/>
              <a:t>Без бубенчиков звенит,</a:t>
            </a:r>
            <a:br>
              <a:rPr lang="ru-RU" dirty="0" smtClean="0"/>
            </a:br>
            <a:r>
              <a:rPr lang="ru-RU" dirty="0" smtClean="0"/>
              <a:t>Без зубов кусается</a:t>
            </a:r>
            <a:r>
              <a:rPr lang="ru-RU" dirty="0" smtClean="0"/>
              <a:t>.  </a:t>
            </a:r>
            <a:r>
              <a:rPr lang="ru-RU" sz="1200" i="1" dirty="0" smtClean="0"/>
              <a:t>(комар)</a:t>
            </a:r>
          </a:p>
          <a:p>
            <a:endParaRPr lang="ru-RU" sz="1200" i="1" dirty="0" smtClean="0"/>
          </a:p>
          <a:p>
            <a:r>
              <a:rPr lang="ru-RU" dirty="0" smtClean="0"/>
              <a:t>Ходит ходок через потолок,</a:t>
            </a:r>
            <a:br>
              <a:rPr lang="ru-RU" dirty="0" smtClean="0"/>
            </a:br>
            <a:r>
              <a:rPr lang="ru-RU" dirty="0" smtClean="0"/>
              <a:t>Всем надоедает, здоровью угрожает.</a:t>
            </a:r>
            <a:br>
              <a:rPr lang="ru-RU" dirty="0" smtClean="0"/>
            </a:br>
            <a:r>
              <a:rPr lang="ru-RU" dirty="0" smtClean="0"/>
              <a:t>А как осень придёт,</a:t>
            </a:r>
            <a:br>
              <a:rPr lang="ru-RU" dirty="0" smtClean="0"/>
            </a:br>
            <a:r>
              <a:rPr lang="ru-RU" dirty="0" smtClean="0"/>
              <a:t>Ещё и кусаться начнёт</a:t>
            </a:r>
            <a:r>
              <a:rPr lang="ru-RU" dirty="0" smtClean="0"/>
              <a:t>.   </a:t>
            </a:r>
            <a:r>
              <a:rPr lang="ru-RU" sz="1200" i="1" dirty="0" smtClean="0"/>
              <a:t>(муха)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2143141" cy="163146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1298038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357298"/>
            <a:ext cx="593900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273050"/>
            <a:ext cx="1500198" cy="165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539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687" y="933252"/>
            <a:ext cx="6470936" cy="48532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285992"/>
            <a:ext cx="2286016" cy="3857652"/>
          </a:xfrm>
        </p:spPr>
        <p:txBody>
          <a:bodyPr/>
          <a:lstStyle/>
          <a:p>
            <a:r>
              <a:rPr lang="ru-RU" dirty="0" smtClean="0"/>
              <a:t>Жук качался на травинке,</a:t>
            </a:r>
          </a:p>
          <a:p>
            <a:r>
              <a:rPr lang="ru-RU" dirty="0" smtClean="0"/>
              <a:t>Крылья гладкие на спинке:</a:t>
            </a:r>
          </a:p>
          <a:p>
            <a:r>
              <a:rPr lang="ru-RU" dirty="0"/>
              <a:t> </a:t>
            </a:r>
            <a:r>
              <a:rPr lang="ru-RU" dirty="0" smtClean="0"/>
              <a:t>- всех я знаю на лугу,</a:t>
            </a:r>
          </a:p>
          <a:p>
            <a:r>
              <a:rPr lang="ru-RU" dirty="0" smtClean="0"/>
              <a:t>Познакомить вас могу!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Вот кузнечик поскакал,</a:t>
            </a:r>
          </a:p>
          <a:p>
            <a:r>
              <a:rPr lang="ru-RU" dirty="0" smtClean="0"/>
              <a:t>Все росинки расплескал,</a:t>
            </a:r>
          </a:p>
          <a:p>
            <a:r>
              <a:rPr lang="ru-RU" dirty="0" smtClean="0"/>
              <a:t>Виден в зарослях едва –</a:t>
            </a:r>
          </a:p>
          <a:p>
            <a:r>
              <a:rPr lang="ru-RU" dirty="0" smtClean="0"/>
              <a:t>Он зеленый, как трава.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" name="Рисунок 5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1785949" cy="15128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6165c_3a1344d4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465539"/>
            <a:ext cx="5972188" cy="51019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928802"/>
            <a:ext cx="2714643" cy="419736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Вот к нам бабочки летят.</a:t>
            </a:r>
          </a:p>
          <a:p>
            <a:r>
              <a:rPr lang="ru-RU" dirty="0" smtClean="0"/>
              <a:t>Рассказать они хотят,</a:t>
            </a:r>
          </a:p>
          <a:p>
            <a:r>
              <a:rPr lang="ru-RU" dirty="0" smtClean="0"/>
              <a:t>Что вчера еще в траве</a:t>
            </a:r>
          </a:p>
          <a:p>
            <a:r>
              <a:rPr lang="ru-RU" dirty="0" smtClean="0"/>
              <a:t>Жили гусеницы две.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Но из гусениц ленивых</a:t>
            </a:r>
          </a:p>
          <a:p>
            <a:r>
              <a:rPr lang="ru-RU" dirty="0" smtClean="0"/>
              <a:t>Превратились вдруг в красивых</a:t>
            </a:r>
          </a:p>
          <a:p>
            <a:r>
              <a:rPr lang="ru-RU" dirty="0" smtClean="0"/>
              <a:t>Пестрых маленьких принцесс.</a:t>
            </a:r>
          </a:p>
          <a:p>
            <a:r>
              <a:rPr lang="ru-RU" dirty="0" smtClean="0"/>
              <a:t>На лугу  полно чудес.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0_68f1d_6a0ac774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412" y="356412"/>
            <a:ext cx="6215860" cy="6215860"/>
          </a:xfrm>
          <a:prstGeom prst="rect">
            <a:avLst/>
          </a:prstGeom>
        </p:spPr>
      </p:pic>
      <p:pic>
        <p:nvPicPr>
          <p:cNvPr id="10" name="Рисунок 9" descr="460475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857232"/>
            <a:ext cx="6143668" cy="4786346"/>
          </a:xfrm>
          <a:prstGeom prst="rect">
            <a:avLst/>
          </a:prstGeom>
        </p:spPr>
      </p:pic>
      <p:pic>
        <p:nvPicPr>
          <p:cNvPr id="11" name="Рисунок 10" descr="0_43b_43a59ef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1571636" cy="165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61317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63" y="928670"/>
            <a:ext cx="6566189" cy="5286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071678"/>
            <a:ext cx="2714643" cy="405448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Вот трудяга муравей – </a:t>
            </a:r>
          </a:p>
          <a:p>
            <a:r>
              <a:rPr lang="ru-RU" dirty="0" smtClean="0"/>
              <a:t>Всех сильней и здоровей!</a:t>
            </a:r>
          </a:p>
          <a:p>
            <a:r>
              <a:rPr lang="ru-RU" dirty="0" smtClean="0"/>
              <a:t>Он строитель и затейник,</a:t>
            </a:r>
          </a:p>
          <a:p>
            <a:r>
              <a:rPr lang="ru-RU" dirty="0" smtClean="0"/>
              <a:t>Строит в чаще муравейник.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1643073" cy="165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__The_honey_drop___by_macrojunk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785794"/>
            <a:ext cx="6572296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285992"/>
            <a:ext cx="2643207" cy="384017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 малютки – </a:t>
            </a:r>
            <a:r>
              <a:rPr lang="ru-RU" dirty="0" err="1" smtClean="0"/>
              <a:t>муравьишки</a:t>
            </a:r>
            <a:endParaRPr lang="ru-RU" dirty="0" smtClean="0"/>
          </a:p>
          <a:p>
            <a:r>
              <a:rPr lang="ru-RU" dirty="0" smtClean="0"/>
              <a:t>Есть сестренки и братишки.</a:t>
            </a:r>
          </a:p>
          <a:p>
            <a:r>
              <a:rPr lang="ru-RU" dirty="0" smtClean="0"/>
              <a:t>Скоро будет дом готов</a:t>
            </a:r>
          </a:p>
          <a:p>
            <a:r>
              <a:rPr lang="ru-RU" dirty="0" smtClean="0"/>
              <a:t>Для веселых муравьёв!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1714511" cy="17271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_633db_636fc0db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785794"/>
            <a:ext cx="6506688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285992"/>
            <a:ext cx="3071833" cy="384017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Рядом с речкой – стрекоза:</a:t>
            </a:r>
          </a:p>
          <a:p>
            <a:r>
              <a:rPr lang="ru-RU" dirty="0" smtClean="0"/>
              <a:t>Непоседа, егоза.</a:t>
            </a:r>
          </a:p>
          <a:p>
            <a:r>
              <a:rPr lang="ru-RU" dirty="0" smtClean="0"/>
              <a:t>Как веселый вертолёт</a:t>
            </a:r>
          </a:p>
          <a:p>
            <a:r>
              <a:rPr lang="ru-RU" dirty="0" smtClean="0"/>
              <a:t>Отправляется в полёт.</a:t>
            </a:r>
          </a:p>
          <a:p>
            <a:endParaRPr lang="ru-RU" dirty="0"/>
          </a:p>
          <a:p>
            <a:r>
              <a:rPr lang="ru-RU" dirty="0" smtClean="0"/>
              <a:t>Крылья длинные – трещотки.</a:t>
            </a:r>
          </a:p>
          <a:p>
            <a:r>
              <a:rPr lang="ru-RU" dirty="0" smtClean="0"/>
              <a:t>На кувшинке, как на лодке,</a:t>
            </a:r>
          </a:p>
          <a:p>
            <a:r>
              <a:rPr lang="ru-RU" dirty="0" smtClean="0"/>
              <a:t>Посидела, помечтала –</a:t>
            </a:r>
          </a:p>
          <a:p>
            <a:r>
              <a:rPr lang="ru-RU" dirty="0" smtClean="0"/>
              <a:t>И опять застрекотала.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74511547_1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56" y="1071546"/>
            <a:ext cx="6466900" cy="45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5" y="273050"/>
            <a:ext cx="1643074" cy="165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0_79bd_6f6c9e73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045" y="1000108"/>
            <a:ext cx="6572296" cy="4929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3116"/>
            <a:ext cx="2357453" cy="39830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Кружевные паутинки</a:t>
            </a:r>
          </a:p>
          <a:p>
            <a:r>
              <a:rPr lang="ru-RU" dirty="0" smtClean="0"/>
              <a:t>Зацепились за травинки.</a:t>
            </a:r>
          </a:p>
          <a:p>
            <a:r>
              <a:rPr lang="ru-RU" dirty="0" smtClean="0"/>
              <a:t>Прожужжал весёлый жук:</a:t>
            </a:r>
          </a:p>
          <a:p>
            <a:r>
              <a:rPr lang="ru-RU" dirty="0"/>
              <a:t> </a:t>
            </a:r>
            <a:r>
              <a:rPr lang="ru-RU" dirty="0" smtClean="0"/>
              <a:t>- паутину сплел паук.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2071701" cy="1441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normal_Insects 0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1" b="4464"/>
          <a:stretch>
            <a:fillRect/>
          </a:stretch>
        </p:blipFill>
        <p:spPr>
          <a:xfrm>
            <a:off x="2472385" y="1056480"/>
            <a:ext cx="6478737" cy="4658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214554"/>
            <a:ext cx="2428891" cy="3911609"/>
          </a:xfrm>
        </p:spPr>
        <p:txBody>
          <a:bodyPr/>
          <a:lstStyle/>
          <a:p>
            <a:r>
              <a:rPr lang="ru-RU" dirty="0" smtClean="0"/>
              <a:t>Добродушно, спрятав жало,</a:t>
            </a:r>
          </a:p>
          <a:p>
            <a:r>
              <a:rPr lang="ru-RU" dirty="0" smtClean="0"/>
              <a:t>На цветке пчела жужжала,</a:t>
            </a:r>
          </a:p>
          <a:p>
            <a:r>
              <a:rPr lang="ru-RU" dirty="0" smtClean="0"/>
              <a:t>В шубку теплую одета.</a:t>
            </a:r>
          </a:p>
          <a:p>
            <a:r>
              <a:rPr lang="ru-RU" dirty="0" smtClean="0"/>
              <a:t>Ей не жарко, хоть и лето.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 из клевера пчела</a:t>
            </a:r>
          </a:p>
          <a:p>
            <a:r>
              <a:rPr lang="ru-RU" dirty="0" smtClean="0"/>
              <a:t>Сладкий мед брала,</a:t>
            </a:r>
          </a:p>
          <a:p>
            <a:r>
              <a:rPr lang="ru-RU" dirty="0" smtClean="0"/>
              <a:t>И душистый этот мёд</a:t>
            </a:r>
          </a:p>
          <a:p>
            <a:r>
              <a:rPr lang="ru-RU" dirty="0" smtClean="0"/>
              <a:t>В улей пчёлка унесёт.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1785949" cy="1655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lady_b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3201106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2071678"/>
            <a:ext cx="2500330" cy="405448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 у божьей у коровки</a:t>
            </a:r>
          </a:p>
          <a:p>
            <a:r>
              <a:rPr lang="ru-RU" dirty="0" smtClean="0"/>
              <a:t>Крылья – пестрые обновки.</a:t>
            </a:r>
          </a:p>
          <a:p>
            <a:r>
              <a:rPr lang="ru-RU" dirty="0" smtClean="0"/>
              <a:t>Гладкие, атласные,</a:t>
            </a:r>
          </a:p>
          <a:p>
            <a:r>
              <a:rPr lang="ru-RU" dirty="0" smtClean="0"/>
              <a:t>Яркие да красные.</a:t>
            </a:r>
          </a:p>
          <a:p>
            <a:endParaRPr lang="ru-RU" dirty="0"/>
          </a:p>
          <a:p>
            <a:r>
              <a:rPr lang="ru-RU" dirty="0" smtClean="0"/>
              <a:t>На спине у модной крошки</a:t>
            </a:r>
          </a:p>
          <a:p>
            <a:r>
              <a:rPr lang="ru-RU" dirty="0" smtClean="0"/>
              <a:t>Видим черные горошки.</a:t>
            </a:r>
          </a:p>
          <a:p>
            <a:r>
              <a:rPr lang="ru-RU" dirty="0" smtClean="0"/>
              <a:t>Показав наряд жуку,</a:t>
            </a:r>
          </a:p>
          <a:p>
            <a:r>
              <a:rPr lang="ru-RU" dirty="0" smtClean="0"/>
              <a:t>Полетела к </a:t>
            </a:r>
            <a:r>
              <a:rPr lang="ru-RU" dirty="0" err="1" smtClean="0"/>
              <a:t>васельку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0_43b_43a59ef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143141" cy="163146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 descr="70278102_1296949183_600pxTheavigintiduopunctata7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736"/>
            <a:ext cx="321471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329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 кого расскажет жук.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кого расскажет жук.</dc:title>
  <dc:creator>V</dc:creator>
  <cp:lastModifiedBy>V</cp:lastModifiedBy>
  <cp:revision>16</cp:revision>
  <dcterms:created xsi:type="dcterms:W3CDTF">2011-12-11T12:17:26Z</dcterms:created>
  <dcterms:modified xsi:type="dcterms:W3CDTF">2011-12-11T14:19:39Z</dcterms:modified>
</cp:coreProperties>
</file>