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5" r:id="rId5"/>
    <p:sldId id="260" r:id="rId6"/>
    <p:sldId id="261" r:id="rId7"/>
    <p:sldId id="263" r:id="rId8"/>
    <p:sldId id="264" r:id="rId9"/>
    <p:sldId id="259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B83"/>
    <a:srgbClr val="B6B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12218" y="6132944"/>
            <a:ext cx="2179782" cy="63730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ПОДГОТОВИЛА Воспитатель</a:t>
            </a:r>
          </a:p>
          <a:p>
            <a:r>
              <a:rPr lang="ru-RU" dirty="0"/>
              <a:t>Пьянкова Н.Ю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8691" y="236821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общеобразовательное учреждение комбинированного вида д/с №54 п. Михайловка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6822" y="2569304"/>
            <a:ext cx="6858000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деятельность как средство развития речи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образовательных областях.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6930"/>
            <a:ext cx="6096000" cy="6850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 дошкольников в театрализованной деятельности.</a:t>
            </a:r>
            <a:endParaRPr lang="ru-RU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" y="2205643"/>
            <a:ext cx="5985164" cy="448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" r="-1"/>
          <a:stretch/>
        </p:blipFill>
        <p:spPr>
          <a:xfrm>
            <a:off x="6382328" y="2399812"/>
            <a:ext cx="5590770" cy="4100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980984"/>
            <a:ext cx="6550429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пальчикового театра по сказке «Теремок»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и активизировать у детей речевую активность,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интонационную выразительность речи.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2328" y="963048"/>
            <a:ext cx="5619404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«Три медведя» с помощью кукол бибабо.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артистических способностей, развитие речи (расширение и обогащение словарного запаса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495" y="621749"/>
            <a:ext cx="7564581" cy="605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07476" y="152773"/>
            <a:ext cx="3524596" cy="398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>
              <a:latin typeface="Franklin Gothic Heavy" panose="020B09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 rot="5400000">
            <a:off x="307002" y="323625"/>
            <a:ext cx="6684226" cy="638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988232" y="1381853"/>
            <a:ext cx="4724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деятельность как средство развития речи  является эффективным средством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–коммуникативного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познавательного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физического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 – эстетического развития дошкольника.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9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4023" y="185162"/>
            <a:ext cx="6096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деятельность как средство развития речи в социально-коммуникативном развитии детей.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"/>
          <a:stretch/>
        </p:blipFill>
        <p:spPr>
          <a:xfrm>
            <a:off x="428394" y="2269375"/>
            <a:ext cx="6657271" cy="435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20927" y="2039190"/>
            <a:ext cx="5031555" cy="435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33967" y="936323"/>
            <a:ext cx="6096000" cy="12196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Ложковый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театр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русских народных сказках;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интонационную выразительность речи, память, внимание, мышление.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5841" y="319208"/>
            <a:ext cx="5282538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Магнитный театр «Репка»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творческую активность дошкольников и интерес к самостоятельной деятельности.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5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8" y="1445570"/>
            <a:ext cx="6736079" cy="5052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0346" y="403378"/>
            <a:ext cx="400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руке (Бибабо). Колобок</a:t>
            </a:r>
            <a:r>
              <a:rPr lang="ru-RU" sz="2000" b="1" dirty="0">
                <a:solidFill>
                  <a:srgbClr val="1E4E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0742" y="603433"/>
            <a:ext cx="47742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Обучающая: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Обучать детей приемам </a:t>
            </a:r>
            <a:r>
              <a:rPr lang="ru-RU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кукловождения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Поддерживать интерес детей к театральной деятельности.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речь детей с помощью кукольного театра.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Обогащать словарь, формировать умения строить предложения, добиваясь правильного и четкого произношения слов.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Использовать импровизационные формы диалогов действующих лиц в хорошо знакомых сказках.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память, мышление детей.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</a:p>
          <a:p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коммуникативные способности, усидчивость.</a:t>
            </a:r>
          </a:p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0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5389" y="136114"/>
            <a:ext cx="6096000" cy="502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Театрализованная деятельность как средство развития речи в познавательном развитии.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2" y="2169622"/>
            <a:ext cx="5898641" cy="4423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6221" y="804605"/>
            <a:ext cx="507353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Театрализованное представление по мотивам русской народной сказки «Теремок»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знакомство с окружающим миром (лесные звери).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46" y="2182880"/>
            <a:ext cx="5863285" cy="4397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738850" y="719881"/>
            <a:ext cx="4574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«Три поросенка»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91448" y="11199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 в сочетании с речью; развитие коммуникативных способностей, мышления, памяти, внимания в процессе пальчикового театра.</a:t>
            </a:r>
          </a:p>
        </p:txBody>
      </p:sp>
    </p:spTree>
    <p:extLst>
      <p:ext uri="{BB962C8B-B14F-4D97-AF65-F5344CB8AC3E}">
        <p14:creationId xmlns:p14="http://schemas.microsoft.com/office/powerpoint/2010/main" val="34648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1166152"/>
            <a:ext cx="7148945" cy="5361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7802881" y="1742744"/>
            <a:ext cx="39346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персонажами сказки «Колобок» 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демонстрации настольного театра. Развивать речь и речевое общение, учить детей самостоятельно обследовать фигуру настольного театра, высказываться по собственному побуждению.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3643" y="393069"/>
            <a:ext cx="631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плоскостной театр «Колобок»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0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9237" y="66608"/>
            <a:ext cx="60960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31800" algn="ctr">
              <a:lnSpc>
                <a:spcPts val="121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театрализованной деятельности в речевом развитии  младших дошкольников».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2" y="2304626"/>
            <a:ext cx="5822807" cy="436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953433"/>
            <a:ext cx="6096000" cy="1196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Пальчиковый бумажный театр «Три медведя»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Обогащается и активизируется словарный запас детей. Ребенок не только запоминает новые слова, но и использует их в речи, развивается связная речь.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339" y="2293696"/>
            <a:ext cx="5837381" cy="43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68539" y="1038125"/>
            <a:ext cx="6192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расширять и обогащать словарный запас детей существительными, глаголами, прилагательными.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речи отдельные слова героев сказки, интонационно выразительно воспроизводить их.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4066" y="5841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0" i="0" dirty="0">
              <a:solidFill>
                <a:srgbClr val="7F7D8E"/>
              </a:solidFill>
              <a:effectLst/>
              <a:latin typeface="Open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1688" y="468308"/>
            <a:ext cx="55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деревянный театр по сказке </a:t>
            </a:r>
          </a:p>
          <a:p>
            <a:pPr algn="ctr"/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"Волк и семеро козлят"</a:t>
            </a:r>
            <a:endParaRPr lang="ru-RU" b="1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0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913" y="233751"/>
            <a:ext cx="6096000" cy="75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1875"/>
              </a:spcAft>
            </a:pPr>
            <a:r>
              <a:rPr lang="ru-RU" sz="2000" b="1" kern="18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театрализованной деятельности в физическом развитии детей.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99" y="2369127"/>
            <a:ext cx="5738862" cy="4304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251" y="2368203"/>
            <a:ext cx="5741324" cy="4305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55658" y="1094968"/>
            <a:ext cx="4339550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П\И «КОТ И МЫШИ»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 детей умение выполнять движение по сигналу. Упражнять в беге по разным направлениям.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40881" y="756390"/>
            <a:ext cx="4904508" cy="161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П/И «У оленя дом большой!»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умение соотносить движение с текстом.</a:t>
            </a: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действовать в соответствии с текстом стихотворения.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77" y="2244437"/>
            <a:ext cx="4677294" cy="350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571" y="440576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284" y="3433158"/>
            <a:ext cx="4344786" cy="325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1109" y="623000"/>
            <a:ext cx="3959629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П/И «Лошадки»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умение ходить и бегать с ускорением и замедлением, согласовывать слова и действия друг друга.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8487" y="0"/>
            <a:ext cx="3261359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П/И «Коршун и цыплята»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детей в беге врассыпную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8255" y="3366657"/>
            <a:ext cx="2457796" cy="358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П\И «Наседка и цыплята»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Упражнять детей действовать по сигналу педагога,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ходьбу, бег врассыпную.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диалогической речи, автоматизация звука "Ц".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75470" y="1346605"/>
            <a:ext cx="3416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считалок в распределение ролей, тоже является элементом развития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4018099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372</TotalTime>
  <Words>564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Heavy</vt:lpstr>
      <vt:lpstr>Open Sans</vt:lpstr>
      <vt:lpstr>PT Sans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федотов федя</cp:lastModifiedBy>
  <cp:revision>36</cp:revision>
  <dcterms:created xsi:type="dcterms:W3CDTF">2023-02-06T10:35:39Z</dcterms:created>
  <dcterms:modified xsi:type="dcterms:W3CDTF">2023-03-01T04:23:44Z</dcterms:modified>
</cp:coreProperties>
</file>