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333" r:id="rId3"/>
    <p:sldId id="259" r:id="rId4"/>
    <p:sldId id="263" r:id="rId5"/>
    <p:sldId id="331" r:id="rId6"/>
    <p:sldId id="264" r:id="rId7"/>
    <p:sldId id="334" r:id="rId8"/>
    <p:sldId id="335" r:id="rId9"/>
    <p:sldId id="336" r:id="rId10"/>
    <p:sldId id="337" r:id="rId11"/>
    <p:sldId id="338" r:id="rId12"/>
    <p:sldId id="339" r:id="rId13"/>
    <p:sldId id="267" r:id="rId14"/>
    <p:sldId id="270" r:id="rId15"/>
    <p:sldId id="272" r:id="rId16"/>
    <p:sldId id="273" r:id="rId17"/>
    <p:sldId id="332" r:id="rId18"/>
    <p:sldId id="34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633E0-2315-4D9A-ADA9-152727D0B9E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F9EC25-7A1D-42F3-A634-42D4160C6A4A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dirty="0" smtClean="0"/>
            <a:t>Словообразование осуществляется  на основе мыслительных операций анализа, синтеза, обобщения</a:t>
          </a:r>
          <a:endParaRPr lang="ru-RU" sz="2400" dirty="0"/>
        </a:p>
      </dgm:t>
    </dgm:pt>
    <dgm:pt modelId="{6B8C1485-B903-4EA0-9A1A-CAE6744B2004}" type="parTrans" cxnId="{7B3E58F2-69C8-484A-A487-8D7656C89AC6}">
      <dgm:prSet/>
      <dgm:spPr/>
      <dgm:t>
        <a:bodyPr/>
        <a:lstStyle/>
        <a:p>
          <a:endParaRPr lang="ru-RU"/>
        </a:p>
      </dgm:t>
    </dgm:pt>
    <dgm:pt modelId="{A13E7DBB-C32C-4A67-88B0-8C169D2A91A7}" type="sibTrans" cxnId="{7B3E58F2-69C8-484A-A487-8D7656C89AC6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12B19FB-788C-41F6-AB8C-9BB7A3146047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dirty="0" smtClean="0"/>
            <a:t>Процесс словообразования предполагает высокий уровень интеллектуального и речевого развития</a:t>
          </a:r>
          <a:endParaRPr lang="ru-RU" sz="2400" dirty="0"/>
        </a:p>
      </dgm:t>
    </dgm:pt>
    <dgm:pt modelId="{A150141D-1B19-4881-8C21-FBD5A502989F}" type="parTrans" cxnId="{837A834A-0EFF-4550-AE96-3A3C8DB7C81A}">
      <dgm:prSet/>
      <dgm:spPr/>
      <dgm:t>
        <a:bodyPr/>
        <a:lstStyle/>
        <a:p>
          <a:endParaRPr lang="ru-RU"/>
        </a:p>
      </dgm:t>
    </dgm:pt>
    <dgm:pt modelId="{CB46C30C-BCA3-4DB5-AA92-610FCB130142}" type="sibTrans" cxnId="{837A834A-0EFF-4550-AE96-3A3C8DB7C81A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C0AEE22-6302-4D1B-A547-78E1B25DFC77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dirty="0" smtClean="0"/>
            <a:t>Работа логопеда предполагает развитие компонентов речевой системы и коррекцию</a:t>
          </a:r>
          <a:endParaRPr lang="ru-RU" sz="2400" dirty="0"/>
        </a:p>
      </dgm:t>
    </dgm:pt>
    <dgm:pt modelId="{9152D528-87D9-46FE-A359-C5EB8DF8E002}" type="parTrans" cxnId="{95BABA8C-4EA9-4519-BED6-B66386C2ED44}">
      <dgm:prSet/>
      <dgm:spPr/>
      <dgm:t>
        <a:bodyPr/>
        <a:lstStyle/>
        <a:p>
          <a:endParaRPr lang="ru-RU"/>
        </a:p>
      </dgm:t>
    </dgm:pt>
    <dgm:pt modelId="{08C725AE-BBE1-44A6-BCB6-FEB98DCF0DF4}" type="sibTrans" cxnId="{95BABA8C-4EA9-4519-BED6-B66386C2ED44}">
      <dgm:prSet/>
      <dgm:spPr/>
      <dgm:t>
        <a:bodyPr/>
        <a:lstStyle/>
        <a:p>
          <a:endParaRPr lang="ru-RU"/>
        </a:p>
      </dgm:t>
    </dgm:pt>
    <dgm:pt modelId="{5113A2BA-F4CF-481A-9B5D-EA18FB8C3198}" type="pres">
      <dgm:prSet presAssocID="{464633E0-2315-4D9A-ADA9-152727D0B9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CD362-FFA9-4A26-8ABD-A2A20BDC749A}" type="pres">
      <dgm:prSet presAssocID="{464633E0-2315-4D9A-ADA9-152727D0B9EB}" presName="dummyMaxCanvas" presStyleCnt="0">
        <dgm:presLayoutVars/>
      </dgm:prSet>
      <dgm:spPr/>
    </dgm:pt>
    <dgm:pt modelId="{01ED1805-10FC-4425-8FE0-23B06B9AAD5D}" type="pres">
      <dgm:prSet presAssocID="{464633E0-2315-4D9A-ADA9-152727D0B9E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6CFF7-B623-41D5-B0CC-8391CAE9102C}" type="pres">
      <dgm:prSet presAssocID="{464633E0-2315-4D9A-ADA9-152727D0B9E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FF4D-EF3A-494A-A338-26518F29BC1D}" type="pres">
      <dgm:prSet presAssocID="{464633E0-2315-4D9A-ADA9-152727D0B9E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0610B-AB93-42BC-A1EB-DDA0351703A7}" type="pres">
      <dgm:prSet presAssocID="{464633E0-2315-4D9A-ADA9-152727D0B9E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4C518-4B9B-4902-9F15-F75D9B506C86}" type="pres">
      <dgm:prSet presAssocID="{464633E0-2315-4D9A-ADA9-152727D0B9EB}" presName="ThreeConn_2-3" presStyleLbl="fgAccFollowNode1" presStyleIdx="1" presStyleCnt="2" custLinFactNeighborX="7051" custLinFactNeighborY="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0BA63-388F-43F9-8365-FE5681D69DD4}" type="pres">
      <dgm:prSet presAssocID="{464633E0-2315-4D9A-ADA9-152727D0B9E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124CA-B0AB-438B-B602-CDACE96DC49F}" type="pres">
      <dgm:prSet presAssocID="{464633E0-2315-4D9A-ADA9-152727D0B9E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E21AE-8D18-4403-B4B9-D9D5327454BE}" type="pres">
      <dgm:prSet presAssocID="{464633E0-2315-4D9A-ADA9-152727D0B9E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52301-61AF-4D1F-95B9-0BC51885A50C}" type="presOf" srcId="{112B19FB-788C-41F6-AB8C-9BB7A3146047}" destId="{DD5124CA-B0AB-438B-B602-CDACE96DC49F}" srcOrd="1" destOrd="0" presId="urn:microsoft.com/office/officeart/2005/8/layout/vProcess5"/>
    <dgm:cxn modelId="{95BABA8C-4EA9-4519-BED6-B66386C2ED44}" srcId="{464633E0-2315-4D9A-ADA9-152727D0B9EB}" destId="{FC0AEE22-6302-4D1B-A547-78E1B25DFC77}" srcOrd="2" destOrd="0" parTransId="{9152D528-87D9-46FE-A359-C5EB8DF8E002}" sibTransId="{08C725AE-BBE1-44A6-BCB6-FEB98DCF0DF4}"/>
    <dgm:cxn modelId="{7A31D220-FFC3-4477-BC83-864FF96EEDE7}" type="presOf" srcId="{FC0AEE22-6302-4D1B-A547-78E1B25DFC77}" destId="{03BEFF4D-EF3A-494A-A338-26518F29BC1D}" srcOrd="0" destOrd="0" presId="urn:microsoft.com/office/officeart/2005/8/layout/vProcess5"/>
    <dgm:cxn modelId="{0A5CC03C-F8BE-43FB-93C0-04B6A2BAB835}" type="presOf" srcId="{464633E0-2315-4D9A-ADA9-152727D0B9EB}" destId="{5113A2BA-F4CF-481A-9B5D-EA18FB8C3198}" srcOrd="0" destOrd="0" presId="urn:microsoft.com/office/officeart/2005/8/layout/vProcess5"/>
    <dgm:cxn modelId="{01B96E7E-E73B-435B-8294-20545E987A09}" type="presOf" srcId="{30F9EC25-7A1D-42F3-A634-42D4160C6A4A}" destId="{01ED1805-10FC-4425-8FE0-23B06B9AAD5D}" srcOrd="0" destOrd="0" presId="urn:microsoft.com/office/officeart/2005/8/layout/vProcess5"/>
    <dgm:cxn modelId="{9D56B935-742F-423C-A716-B78D8D567A35}" type="presOf" srcId="{30F9EC25-7A1D-42F3-A634-42D4160C6A4A}" destId="{A4D0BA63-388F-43F9-8365-FE5681D69DD4}" srcOrd="1" destOrd="0" presId="urn:microsoft.com/office/officeart/2005/8/layout/vProcess5"/>
    <dgm:cxn modelId="{8E9F861B-54C7-4E48-9C87-335088F2B44C}" type="presOf" srcId="{A13E7DBB-C32C-4A67-88B0-8C169D2A91A7}" destId="{5C80610B-AB93-42BC-A1EB-DDA0351703A7}" srcOrd="0" destOrd="0" presId="urn:microsoft.com/office/officeart/2005/8/layout/vProcess5"/>
    <dgm:cxn modelId="{7B3E58F2-69C8-484A-A487-8D7656C89AC6}" srcId="{464633E0-2315-4D9A-ADA9-152727D0B9EB}" destId="{30F9EC25-7A1D-42F3-A634-42D4160C6A4A}" srcOrd="0" destOrd="0" parTransId="{6B8C1485-B903-4EA0-9A1A-CAE6744B2004}" sibTransId="{A13E7DBB-C32C-4A67-88B0-8C169D2A91A7}"/>
    <dgm:cxn modelId="{6B70F142-21FF-478D-9A0D-01AEC254988B}" type="presOf" srcId="{112B19FB-788C-41F6-AB8C-9BB7A3146047}" destId="{4226CFF7-B623-41D5-B0CC-8391CAE9102C}" srcOrd="0" destOrd="0" presId="urn:microsoft.com/office/officeart/2005/8/layout/vProcess5"/>
    <dgm:cxn modelId="{552B1B3C-B0D4-4EE8-BC8C-565B0D647613}" type="presOf" srcId="{CB46C30C-BCA3-4DB5-AA92-610FCB130142}" destId="{9FA4C518-4B9B-4902-9F15-F75D9B506C86}" srcOrd="0" destOrd="0" presId="urn:microsoft.com/office/officeart/2005/8/layout/vProcess5"/>
    <dgm:cxn modelId="{837A834A-0EFF-4550-AE96-3A3C8DB7C81A}" srcId="{464633E0-2315-4D9A-ADA9-152727D0B9EB}" destId="{112B19FB-788C-41F6-AB8C-9BB7A3146047}" srcOrd="1" destOrd="0" parTransId="{A150141D-1B19-4881-8C21-FBD5A502989F}" sibTransId="{CB46C30C-BCA3-4DB5-AA92-610FCB130142}"/>
    <dgm:cxn modelId="{7B8758BD-369E-4187-B2B4-856F49309564}" type="presOf" srcId="{FC0AEE22-6302-4D1B-A547-78E1B25DFC77}" destId="{0D2E21AE-8D18-4403-B4B9-D9D5327454BE}" srcOrd="1" destOrd="0" presId="urn:microsoft.com/office/officeart/2005/8/layout/vProcess5"/>
    <dgm:cxn modelId="{97B8D021-3583-4922-8B78-A5585B33F0BD}" type="presParOf" srcId="{5113A2BA-F4CF-481A-9B5D-EA18FB8C3198}" destId="{FE8CD362-FFA9-4A26-8ABD-A2A20BDC749A}" srcOrd="0" destOrd="0" presId="urn:microsoft.com/office/officeart/2005/8/layout/vProcess5"/>
    <dgm:cxn modelId="{9D4EEBD6-CA9A-4B03-A5C0-1A26A35F737D}" type="presParOf" srcId="{5113A2BA-F4CF-481A-9B5D-EA18FB8C3198}" destId="{01ED1805-10FC-4425-8FE0-23B06B9AAD5D}" srcOrd="1" destOrd="0" presId="urn:microsoft.com/office/officeart/2005/8/layout/vProcess5"/>
    <dgm:cxn modelId="{4B6631F5-047B-479F-9E17-61DB64A5FC0A}" type="presParOf" srcId="{5113A2BA-F4CF-481A-9B5D-EA18FB8C3198}" destId="{4226CFF7-B623-41D5-B0CC-8391CAE9102C}" srcOrd="2" destOrd="0" presId="urn:microsoft.com/office/officeart/2005/8/layout/vProcess5"/>
    <dgm:cxn modelId="{8CAA8C8B-E4EB-4049-AD13-491E9FC8F305}" type="presParOf" srcId="{5113A2BA-F4CF-481A-9B5D-EA18FB8C3198}" destId="{03BEFF4D-EF3A-494A-A338-26518F29BC1D}" srcOrd="3" destOrd="0" presId="urn:microsoft.com/office/officeart/2005/8/layout/vProcess5"/>
    <dgm:cxn modelId="{0DE23D36-A964-4E23-BFE0-AA56C68AEA2E}" type="presParOf" srcId="{5113A2BA-F4CF-481A-9B5D-EA18FB8C3198}" destId="{5C80610B-AB93-42BC-A1EB-DDA0351703A7}" srcOrd="4" destOrd="0" presId="urn:microsoft.com/office/officeart/2005/8/layout/vProcess5"/>
    <dgm:cxn modelId="{E70A6BDE-9201-4BF8-84A9-BEBDB9330595}" type="presParOf" srcId="{5113A2BA-F4CF-481A-9B5D-EA18FB8C3198}" destId="{9FA4C518-4B9B-4902-9F15-F75D9B506C86}" srcOrd="5" destOrd="0" presId="urn:microsoft.com/office/officeart/2005/8/layout/vProcess5"/>
    <dgm:cxn modelId="{185B69B4-DE64-42E9-816F-98E054F7193D}" type="presParOf" srcId="{5113A2BA-F4CF-481A-9B5D-EA18FB8C3198}" destId="{A4D0BA63-388F-43F9-8365-FE5681D69DD4}" srcOrd="6" destOrd="0" presId="urn:microsoft.com/office/officeart/2005/8/layout/vProcess5"/>
    <dgm:cxn modelId="{4DAD9D80-0D0D-4A0C-80AF-2C15058CB091}" type="presParOf" srcId="{5113A2BA-F4CF-481A-9B5D-EA18FB8C3198}" destId="{DD5124CA-B0AB-438B-B602-CDACE96DC49F}" srcOrd="7" destOrd="0" presId="urn:microsoft.com/office/officeart/2005/8/layout/vProcess5"/>
    <dgm:cxn modelId="{1892416E-D000-45A2-B738-AEF0D6D76698}" type="presParOf" srcId="{5113A2BA-F4CF-481A-9B5D-EA18FB8C3198}" destId="{0D2E21AE-8D18-4403-B4B9-D9D5327454B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E9597-132B-473A-8BCF-110542294A0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39CCD-2578-48C5-B4B9-B76EE297FAE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3"/>
          </a:solidFill>
        </a:ln>
      </dgm:spPr>
      <dgm:t>
        <a:bodyPr/>
        <a:lstStyle/>
        <a:p>
          <a:r>
            <a:rPr lang="ru-RU" sz="2000" b="1" i="0" dirty="0" smtClean="0">
              <a:solidFill>
                <a:schemeClr val="accent3">
                  <a:lumMod val="75000"/>
                </a:schemeClr>
              </a:solidFill>
            </a:rPr>
            <a:t>Трудности в формировании навыков практического словообразования</a:t>
          </a:r>
          <a:endParaRPr lang="ru-RU" sz="2000" b="1" i="0" dirty="0">
            <a:solidFill>
              <a:schemeClr val="accent3">
                <a:lumMod val="75000"/>
              </a:schemeClr>
            </a:solidFill>
          </a:endParaRPr>
        </a:p>
      </dgm:t>
    </dgm:pt>
    <dgm:pt modelId="{456FC2E3-877E-4DD8-8CAD-AFEBFA824AA8}" type="parTrans" cxnId="{F5DE3831-D069-403B-BD48-402E2BFB6973}">
      <dgm:prSet/>
      <dgm:spPr/>
      <dgm:t>
        <a:bodyPr/>
        <a:lstStyle/>
        <a:p>
          <a:endParaRPr lang="ru-RU"/>
        </a:p>
      </dgm:t>
    </dgm:pt>
    <dgm:pt modelId="{3072BBC8-7EE6-42CF-8AAB-FFF2B481FF6F}" type="sibTrans" cxnId="{F5DE3831-D069-403B-BD48-402E2BFB6973}">
      <dgm:prSet/>
      <dgm:spPr/>
      <dgm:t>
        <a:bodyPr/>
        <a:lstStyle/>
        <a:p>
          <a:endParaRPr lang="ru-RU"/>
        </a:p>
      </dgm:t>
    </dgm:pt>
    <dgm:pt modelId="{312708CB-4369-406E-B2FF-5C1BD6EFF08B}">
      <dgm:prSet phldrT="[Текст]" custT="1"/>
      <dgm:spPr/>
      <dgm:t>
        <a:bodyPr/>
        <a:lstStyle/>
        <a:p>
          <a:r>
            <a:rPr lang="ru-RU" sz="2400" dirty="0" smtClean="0"/>
            <a:t>недостаточное количество слов- признаков, слов- действий в активном словаре</a:t>
          </a:r>
          <a:endParaRPr lang="ru-RU" sz="2400" dirty="0"/>
        </a:p>
      </dgm:t>
    </dgm:pt>
    <dgm:pt modelId="{988C4108-24FA-4435-B1F4-1774F8E09388}" type="parTrans" cxnId="{335B2395-0D22-4869-B814-6F59B5B13542}">
      <dgm:prSet/>
      <dgm:spPr/>
      <dgm:t>
        <a:bodyPr/>
        <a:lstStyle/>
        <a:p>
          <a:endParaRPr lang="ru-RU"/>
        </a:p>
      </dgm:t>
    </dgm:pt>
    <dgm:pt modelId="{D3E83CE7-DECE-41B8-ACA1-D0F409A0E0B8}" type="sibTrans" cxnId="{335B2395-0D22-4869-B814-6F59B5B13542}">
      <dgm:prSet/>
      <dgm:spPr/>
      <dgm:t>
        <a:bodyPr/>
        <a:lstStyle/>
        <a:p>
          <a:endParaRPr lang="ru-RU"/>
        </a:p>
      </dgm:t>
    </dgm:pt>
    <dgm:pt modelId="{A1356F44-10AB-4254-AA41-917CEAD7E79A}">
      <dgm:prSet phldrT="[Текст]" custT="1"/>
      <dgm:spPr/>
      <dgm:t>
        <a:bodyPr/>
        <a:lstStyle/>
        <a:p>
          <a:r>
            <a:rPr lang="ru-RU" sz="2400" dirty="0" smtClean="0"/>
            <a:t>Затруднения в подборе однокоренных слов</a:t>
          </a:r>
          <a:endParaRPr lang="ru-RU" sz="2400" dirty="0"/>
        </a:p>
      </dgm:t>
    </dgm:pt>
    <dgm:pt modelId="{01536008-3D98-49B0-B01B-9B91E36EB0B3}" type="parTrans" cxnId="{59094595-578B-4857-9504-A6BA73F9FBC0}">
      <dgm:prSet/>
      <dgm:spPr/>
      <dgm:t>
        <a:bodyPr/>
        <a:lstStyle/>
        <a:p>
          <a:endParaRPr lang="ru-RU"/>
        </a:p>
      </dgm:t>
    </dgm:pt>
    <dgm:pt modelId="{47684846-3EBD-4192-A1CA-53B5987C4BC4}" type="sibTrans" cxnId="{59094595-578B-4857-9504-A6BA73F9FBC0}">
      <dgm:prSet/>
      <dgm:spPr/>
      <dgm:t>
        <a:bodyPr/>
        <a:lstStyle/>
        <a:p>
          <a:endParaRPr lang="ru-RU"/>
        </a:p>
      </dgm:t>
    </dgm:pt>
    <dgm:pt modelId="{57323ECE-D44A-4CE8-97CC-99C5FE26D373}">
      <dgm:prSet phldrT="[Текст]"/>
      <dgm:spPr/>
      <dgm:t>
        <a:bodyPr/>
        <a:lstStyle/>
        <a:p>
          <a:r>
            <a:rPr lang="ru-RU" dirty="0" smtClean="0"/>
            <a:t>пониженная способность воспринимать различия </a:t>
          </a:r>
          <a:r>
            <a:rPr lang="ru-RU" dirty="0" err="1" smtClean="0"/>
            <a:t>лексико</a:t>
          </a:r>
          <a:r>
            <a:rPr lang="ru-RU" dirty="0" smtClean="0"/>
            <a:t>- грамматических элементов речи</a:t>
          </a:r>
          <a:endParaRPr lang="ru-RU" dirty="0"/>
        </a:p>
      </dgm:t>
    </dgm:pt>
    <dgm:pt modelId="{78609243-B96C-4ED6-A600-158DB66DBAEE}" type="parTrans" cxnId="{919AD6D5-B39D-4693-8564-4EDB82A88F23}">
      <dgm:prSet/>
      <dgm:spPr/>
      <dgm:t>
        <a:bodyPr/>
        <a:lstStyle/>
        <a:p>
          <a:endParaRPr lang="ru-RU"/>
        </a:p>
      </dgm:t>
    </dgm:pt>
    <dgm:pt modelId="{FCFE069F-E340-480E-8525-E83C2ABE4F78}" type="sibTrans" cxnId="{919AD6D5-B39D-4693-8564-4EDB82A88F23}">
      <dgm:prSet/>
      <dgm:spPr/>
      <dgm:t>
        <a:bodyPr/>
        <a:lstStyle/>
        <a:p>
          <a:endParaRPr lang="ru-RU"/>
        </a:p>
      </dgm:t>
    </dgm:pt>
    <dgm:pt modelId="{28E7B7AC-4512-4D02-89B4-470E2D2817F9}">
      <dgm:prSet phldrT="[Текст]" custT="1"/>
      <dgm:spPr/>
      <dgm:t>
        <a:bodyPr/>
        <a:lstStyle/>
        <a:p>
          <a:r>
            <a:rPr lang="ru-RU" sz="2400" dirty="0" smtClean="0"/>
            <a:t>неточное употребление многих слов</a:t>
          </a:r>
          <a:endParaRPr lang="ru-RU" sz="2400" dirty="0"/>
        </a:p>
      </dgm:t>
    </dgm:pt>
    <dgm:pt modelId="{C18C34FF-3C2F-4831-8DF8-7FD34985A782}" type="parTrans" cxnId="{9138EBE0-B760-4F01-A119-D3A80B135883}">
      <dgm:prSet/>
      <dgm:spPr/>
      <dgm:t>
        <a:bodyPr/>
        <a:lstStyle/>
        <a:p>
          <a:endParaRPr lang="ru-RU"/>
        </a:p>
      </dgm:t>
    </dgm:pt>
    <dgm:pt modelId="{B32449C1-8F60-4F86-824B-F818482196B1}" type="sibTrans" cxnId="{9138EBE0-B760-4F01-A119-D3A80B135883}">
      <dgm:prSet/>
      <dgm:spPr/>
      <dgm:t>
        <a:bodyPr/>
        <a:lstStyle/>
        <a:p>
          <a:endParaRPr lang="ru-RU"/>
        </a:p>
      </dgm:t>
    </dgm:pt>
    <dgm:pt modelId="{DAFEB9F8-A79C-4738-8478-27C9A7B71E08}" type="pres">
      <dgm:prSet presAssocID="{ABAE9597-132B-473A-8BCF-110542294A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B26DC5-03E9-46A5-B91D-37B184C3BCA9}" type="pres">
      <dgm:prSet presAssocID="{C2639CCD-2578-48C5-B4B9-B76EE297FAEF}" presName="centerShape" presStyleLbl="node0" presStyleIdx="0" presStyleCnt="1" custScaleX="184511" custScaleY="143823"/>
      <dgm:spPr/>
      <dgm:t>
        <a:bodyPr/>
        <a:lstStyle/>
        <a:p>
          <a:endParaRPr lang="ru-RU"/>
        </a:p>
      </dgm:t>
    </dgm:pt>
    <dgm:pt modelId="{207DC1CF-787D-4A95-BC58-27BE52CB974C}" type="pres">
      <dgm:prSet presAssocID="{988C4108-24FA-4435-B1F4-1774F8E09388}" presName="Name9" presStyleLbl="parChTrans1D2" presStyleIdx="0" presStyleCnt="4"/>
      <dgm:spPr/>
      <dgm:t>
        <a:bodyPr/>
        <a:lstStyle/>
        <a:p>
          <a:endParaRPr lang="ru-RU"/>
        </a:p>
      </dgm:t>
    </dgm:pt>
    <dgm:pt modelId="{309FC1AA-DCAE-44FB-9D13-C4F431966FEC}" type="pres">
      <dgm:prSet presAssocID="{988C4108-24FA-4435-B1F4-1774F8E093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5803272-7A60-44C6-A08C-334855DC9DEC}" type="pres">
      <dgm:prSet presAssocID="{312708CB-4369-406E-B2FF-5C1BD6EFF08B}" presName="node" presStyleLbl="node1" presStyleIdx="0" presStyleCnt="4" custScaleX="233395" custScaleY="12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A510-84EF-47FF-81B3-CEE3BD40677B}" type="pres">
      <dgm:prSet presAssocID="{01536008-3D98-49B0-B01B-9B91E36EB0B3}" presName="Name9" presStyleLbl="parChTrans1D2" presStyleIdx="1" presStyleCnt="4"/>
      <dgm:spPr/>
      <dgm:t>
        <a:bodyPr/>
        <a:lstStyle/>
        <a:p>
          <a:endParaRPr lang="ru-RU"/>
        </a:p>
      </dgm:t>
    </dgm:pt>
    <dgm:pt modelId="{54CA261D-CAE1-4A45-A142-39247430A7D5}" type="pres">
      <dgm:prSet presAssocID="{01536008-3D98-49B0-B01B-9B91E36EB0B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155E51-6BE6-4129-A9A1-2748F63CD3E4}" type="pres">
      <dgm:prSet presAssocID="{A1356F44-10AB-4254-AA41-917CEAD7E79A}" presName="node" presStyleLbl="node1" presStyleIdx="1" presStyleCnt="4" custScaleX="176557" custScaleY="168325" custRadScaleRad="123180" custRadScaleInc="-10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CC856-3C6F-4D22-891F-FAFB9E8802C1}" type="pres">
      <dgm:prSet presAssocID="{78609243-B96C-4ED6-A600-158DB66DBAEE}" presName="Name9" presStyleLbl="parChTrans1D2" presStyleIdx="2" presStyleCnt="4"/>
      <dgm:spPr/>
      <dgm:t>
        <a:bodyPr/>
        <a:lstStyle/>
        <a:p>
          <a:endParaRPr lang="ru-RU"/>
        </a:p>
      </dgm:t>
    </dgm:pt>
    <dgm:pt modelId="{B58812BE-CDF0-4D69-A391-B76D0F6334E5}" type="pres">
      <dgm:prSet presAssocID="{78609243-B96C-4ED6-A600-158DB66DBAE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F1BE245-D97B-4565-9B61-C7AE2F8547D0}" type="pres">
      <dgm:prSet presAssocID="{57323ECE-D44A-4CE8-97CC-99C5FE26D373}" presName="node" presStyleLbl="node1" presStyleIdx="2" presStyleCnt="4" custScaleX="258649" custRadScaleRad="83047" custRadScaleInc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61DB2-FC13-4007-8613-259BB05CAE34}" type="pres">
      <dgm:prSet presAssocID="{C18C34FF-3C2F-4831-8DF8-7FD34985A782}" presName="Name9" presStyleLbl="parChTrans1D2" presStyleIdx="3" presStyleCnt="4"/>
      <dgm:spPr/>
      <dgm:t>
        <a:bodyPr/>
        <a:lstStyle/>
        <a:p>
          <a:endParaRPr lang="ru-RU"/>
        </a:p>
      </dgm:t>
    </dgm:pt>
    <dgm:pt modelId="{36F1913D-A893-4575-A581-D43D1D9F6C6F}" type="pres">
      <dgm:prSet presAssocID="{C18C34FF-3C2F-4831-8DF8-7FD34985A78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C4DD76C-5BA8-4E8A-AAF8-C06017D6EAA3}" type="pres">
      <dgm:prSet presAssocID="{28E7B7AC-4512-4D02-89B4-470E2D2817F9}" presName="node" presStyleLbl="node1" presStyleIdx="3" presStyleCnt="4" custScaleX="176526" custScaleY="142867" custRadScaleRad="125512" custRadScaleInc="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B2395-0D22-4869-B814-6F59B5B13542}" srcId="{C2639CCD-2578-48C5-B4B9-B76EE297FAEF}" destId="{312708CB-4369-406E-B2FF-5C1BD6EFF08B}" srcOrd="0" destOrd="0" parTransId="{988C4108-24FA-4435-B1F4-1774F8E09388}" sibTransId="{D3E83CE7-DECE-41B8-ACA1-D0F409A0E0B8}"/>
    <dgm:cxn modelId="{8552D03C-484F-4D93-AEBC-09907A3105A7}" type="presOf" srcId="{C18C34FF-3C2F-4831-8DF8-7FD34985A782}" destId="{36F1913D-A893-4575-A581-D43D1D9F6C6F}" srcOrd="1" destOrd="0" presId="urn:microsoft.com/office/officeart/2005/8/layout/radial1"/>
    <dgm:cxn modelId="{59094595-578B-4857-9504-A6BA73F9FBC0}" srcId="{C2639CCD-2578-48C5-B4B9-B76EE297FAEF}" destId="{A1356F44-10AB-4254-AA41-917CEAD7E79A}" srcOrd="1" destOrd="0" parTransId="{01536008-3D98-49B0-B01B-9B91E36EB0B3}" sibTransId="{47684846-3EBD-4192-A1CA-53B5987C4BC4}"/>
    <dgm:cxn modelId="{2587FFAF-B42F-44AD-B640-1D7129BF2008}" type="presOf" srcId="{01536008-3D98-49B0-B01B-9B91E36EB0B3}" destId="{5ED3A510-84EF-47FF-81B3-CEE3BD40677B}" srcOrd="0" destOrd="0" presId="urn:microsoft.com/office/officeart/2005/8/layout/radial1"/>
    <dgm:cxn modelId="{3A1526F9-4113-4BFA-89E4-E219F14B0B74}" type="presOf" srcId="{78609243-B96C-4ED6-A600-158DB66DBAEE}" destId="{4ADCC856-3C6F-4D22-891F-FAFB9E8802C1}" srcOrd="0" destOrd="0" presId="urn:microsoft.com/office/officeart/2005/8/layout/radial1"/>
    <dgm:cxn modelId="{AB97D6F6-98B1-453D-B75E-D24EF02652EC}" type="presOf" srcId="{78609243-B96C-4ED6-A600-158DB66DBAEE}" destId="{B58812BE-CDF0-4D69-A391-B76D0F6334E5}" srcOrd="1" destOrd="0" presId="urn:microsoft.com/office/officeart/2005/8/layout/radial1"/>
    <dgm:cxn modelId="{5F93BCC6-2543-4C36-A845-207E4E8EA8AA}" type="presOf" srcId="{57323ECE-D44A-4CE8-97CC-99C5FE26D373}" destId="{7F1BE245-D97B-4565-9B61-C7AE2F8547D0}" srcOrd="0" destOrd="0" presId="urn:microsoft.com/office/officeart/2005/8/layout/radial1"/>
    <dgm:cxn modelId="{08F96F73-F1AF-40B8-9877-B8C8ED44764D}" type="presOf" srcId="{A1356F44-10AB-4254-AA41-917CEAD7E79A}" destId="{5C155E51-6BE6-4129-A9A1-2748F63CD3E4}" srcOrd="0" destOrd="0" presId="urn:microsoft.com/office/officeart/2005/8/layout/radial1"/>
    <dgm:cxn modelId="{74FF4536-F891-461F-8E81-4B97274247A5}" type="presOf" srcId="{312708CB-4369-406E-B2FF-5C1BD6EFF08B}" destId="{85803272-7A60-44C6-A08C-334855DC9DEC}" srcOrd="0" destOrd="0" presId="urn:microsoft.com/office/officeart/2005/8/layout/radial1"/>
    <dgm:cxn modelId="{817506AE-7FA2-48F6-9C74-33C29EC93BC2}" type="presOf" srcId="{28E7B7AC-4512-4D02-89B4-470E2D2817F9}" destId="{4C4DD76C-5BA8-4E8A-AAF8-C06017D6EAA3}" srcOrd="0" destOrd="0" presId="urn:microsoft.com/office/officeart/2005/8/layout/radial1"/>
    <dgm:cxn modelId="{919AD6D5-B39D-4693-8564-4EDB82A88F23}" srcId="{C2639CCD-2578-48C5-B4B9-B76EE297FAEF}" destId="{57323ECE-D44A-4CE8-97CC-99C5FE26D373}" srcOrd="2" destOrd="0" parTransId="{78609243-B96C-4ED6-A600-158DB66DBAEE}" sibTransId="{FCFE069F-E340-480E-8525-E83C2ABE4F78}"/>
    <dgm:cxn modelId="{8A41B718-E4B7-4E71-AF6F-5CEE44A83DC6}" type="presOf" srcId="{ABAE9597-132B-473A-8BCF-110542294A03}" destId="{DAFEB9F8-A79C-4738-8478-27C9A7B71E08}" srcOrd="0" destOrd="0" presId="urn:microsoft.com/office/officeart/2005/8/layout/radial1"/>
    <dgm:cxn modelId="{12884153-97F1-4331-8355-DAD0D655B593}" type="presOf" srcId="{01536008-3D98-49B0-B01B-9B91E36EB0B3}" destId="{54CA261D-CAE1-4A45-A142-39247430A7D5}" srcOrd="1" destOrd="0" presId="urn:microsoft.com/office/officeart/2005/8/layout/radial1"/>
    <dgm:cxn modelId="{346A87CD-6B8F-4291-AF6C-0A3C481533A6}" type="presOf" srcId="{C18C34FF-3C2F-4831-8DF8-7FD34985A782}" destId="{EAC61DB2-FC13-4007-8613-259BB05CAE34}" srcOrd="0" destOrd="0" presId="urn:microsoft.com/office/officeart/2005/8/layout/radial1"/>
    <dgm:cxn modelId="{C0C0D2B6-65BD-4861-9D84-B1CB689149BA}" type="presOf" srcId="{C2639CCD-2578-48C5-B4B9-B76EE297FAEF}" destId="{83B26DC5-03E9-46A5-B91D-37B184C3BCA9}" srcOrd="0" destOrd="0" presId="urn:microsoft.com/office/officeart/2005/8/layout/radial1"/>
    <dgm:cxn modelId="{23F12BF4-A2E3-45E1-B5C7-7B3AE9DEF00E}" type="presOf" srcId="{988C4108-24FA-4435-B1F4-1774F8E09388}" destId="{207DC1CF-787D-4A95-BC58-27BE52CB974C}" srcOrd="0" destOrd="0" presId="urn:microsoft.com/office/officeart/2005/8/layout/radial1"/>
    <dgm:cxn modelId="{9FBB84E5-537D-4A8A-B415-93B04D4B6A2B}" type="presOf" srcId="{988C4108-24FA-4435-B1F4-1774F8E09388}" destId="{309FC1AA-DCAE-44FB-9D13-C4F431966FEC}" srcOrd="1" destOrd="0" presId="urn:microsoft.com/office/officeart/2005/8/layout/radial1"/>
    <dgm:cxn modelId="{F5DE3831-D069-403B-BD48-402E2BFB6973}" srcId="{ABAE9597-132B-473A-8BCF-110542294A03}" destId="{C2639CCD-2578-48C5-B4B9-B76EE297FAEF}" srcOrd="0" destOrd="0" parTransId="{456FC2E3-877E-4DD8-8CAD-AFEBFA824AA8}" sibTransId="{3072BBC8-7EE6-42CF-8AAB-FFF2B481FF6F}"/>
    <dgm:cxn modelId="{9138EBE0-B760-4F01-A119-D3A80B135883}" srcId="{C2639CCD-2578-48C5-B4B9-B76EE297FAEF}" destId="{28E7B7AC-4512-4D02-89B4-470E2D2817F9}" srcOrd="3" destOrd="0" parTransId="{C18C34FF-3C2F-4831-8DF8-7FD34985A782}" sibTransId="{B32449C1-8F60-4F86-824B-F818482196B1}"/>
    <dgm:cxn modelId="{9A79FBC1-3315-433F-9917-FDB0DF742B80}" type="presParOf" srcId="{DAFEB9F8-A79C-4738-8478-27C9A7B71E08}" destId="{83B26DC5-03E9-46A5-B91D-37B184C3BCA9}" srcOrd="0" destOrd="0" presId="urn:microsoft.com/office/officeart/2005/8/layout/radial1"/>
    <dgm:cxn modelId="{DF987BBB-FF18-42BE-99D5-76C414B205AD}" type="presParOf" srcId="{DAFEB9F8-A79C-4738-8478-27C9A7B71E08}" destId="{207DC1CF-787D-4A95-BC58-27BE52CB974C}" srcOrd="1" destOrd="0" presId="urn:microsoft.com/office/officeart/2005/8/layout/radial1"/>
    <dgm:cxn modelId="{E0C225D2-3B09-48CA-94EA-41A9B9C62646}" type="presParOf" srcId="{207DC1CF-787D-4A95-BC58-27BE52CB974C}" destId="{309FC1AA-DCAE-44FB-9D13-C4F431966FEC}" srcOrd="0" destOrd="0" presId="urn:microsoft.com/office/officeart/2005/8/layout/radial1"/>
    <dgm:cxn modelId="{8C297A7F-2455-4C83-8CFD-0F47899B037E}" type="presParOf" srcId="{DAFEB9F8-A79C-4738-8478-27C9A7B71E08}" destId="{85803272-7A60-44C6-A08C-334855DC9DEC}" srcOrd="2" destOrd="0" presId="urn:microsoft.com/office/officeart/2005/8/layout/radial1"/>
    <dgm:cxn modelId="{8D3E064C-8751-49D2-8EFB-1AABE935CA00}" type="presParOf" srcId="{DAFEB9F8-A79C-4738-8478-27C9A7B71E08}" destId="{5ED3A510-84EF-47FF-81B3-CEE3BD40677B}" srcOrd="3" destOrd="0" presId="urn:microsoft.com/office/officeart/2005/8/layout/radial1"/>
    <dgm:cxn modelId="{612D6D35-DE9B-4B46-AE9A-12AAEE801230}" type="presParOf" srcId="{5ED3A510-84EF-47FF-81B3-CEE3BD40677B}" destId="{54CA261D-CAE1-4A45-A142-39247430A7D5}" srcOrd="0" destOrd="0" presId="urn:microsoft.com/office/officeart/2005/8/layout/radial1"/>
    <dgm:cxn modelId="{7F136C50-6178-4142-A122-33338FDD17B2}" type="presParOf" srcId="{DAFEB9F8-A79C-4738-8478-27C9A7B71E08}" destId="{5C155E51-6BE6-4129-A9A1-2748F63CD3E4}" srcOrd="4" destOrd="0" presId="urn:microsoft.com/office/officeart/2005/8/layout/radial1"/>
    <dgm:cxn modelId="{3DA5ED23-C226-406E-B2C6-3AF6E5032085}" type="presParOf" srcId="{DAFEB9F8-A79C-4738-8478-27C9A7B71E08}" destId="{4ADCC856-3C6F-4D22-891F-FAFB9E8802C1}" srcOrd="5" destOrd="0" presId="urn:microsoft.com/office/officeart/2005/8/layout/radial1"/>
    <dgm:cxn modelId="{B5A39E23-04E9-4199-83CB-D8C3B3FAF077}" type="presParOf" srcId="{4ADCC856-3C6F-4D22-891F-FAFB9E8802C1}" destId="{B58812BE-CDF0-4D69-A391-B76D0F6334E5}" srcOrd="0" destOrd="0" presId="urn:microsoft.com/office/officeart/2005/8/layout/radial1"/>
    <dgm:cxn modelId="{85B46180-68E6-4AFB-BBD8-0B3B94250EDA}" type="presParOf" srcId="{DAFEB9F8-A79C-4738-8478-27C9A7B71E08}" destId="{7F1BE245-D97B-4565-9B61-C7AE2F8547D0}" srcOrd="6" destOrd="0" presId="urn:microsoft.com/office/officeart/2005/8/layout/radial1"/>
    <dgm:cxn modelId="{EE942BF1-27C8-4439-8416-C366049079D6}" type="presParOf" srcId="{DAFEB9F8-A79C-4738-8478-27C9A7B71E08}" destId="{EAC61DB2-FC13-4007-8613-259BB05CAE34}" srcOrd="7" destOrd="0" presId="urn:microsoft.com/office/officeart/2005/8/layout/radial1"/>
    <dgm:cxn modelId="{C5D41AAB-2E31-4AEE-8EB3-F28BE1BE40D0}" type="presParOf" srcId="{EAC61DB2-FC13-4007-8613-259BB05CAE34}" destId="{36F1913D-A893-4575-A581-D43D1D9F6C6F}" srcOrd="0" destOrd="0" presId="urn:microsoft.com/office/officeart/2005/8/layout/radial1"/>
    <dgm:cxn modelId="{2BE0DCAB-C38B-43E1-A01C-797DE44214AF}" type="presParOf" srcId="{DAFEB9F8-A79C-4738-8478-27C9A7B71E08}" destId="{4C4DD76C-5BA8-4E8A-AAF8-C06017D6EAA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CFBB9-5F07-48C7-947A-50BDEA327C97}" type="doc">
      <dgm:prSet loTypeId="urn:microsoft.com/office/officeart/2005/8/layout/hProcess7" loCatId="process" qsTypeId="urn:microsoft.com/office/officeart/2005/8/quickstyle/simple1" qsCatId="simple" csTypeId="urn:microsoft.com/office/officeart/2005/8/colors/accent2_2" csCatId="accent2" phldr="1"/>
      <dgm:spPr/>
    </dgm:pt>
    <dgm:pt modelId="{9C177ED9-413D-4633-B048-EA65B5BF0D16}">
      <dgm:prSet custT="1"/>
      <dgm:spPr>
        <a:solidFill>
          <a:schemeClr val="accent2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endParaRPr lang="ru-RU" sz="2000" b="0" i="0" baseline="0" dirty="0" smtClean="0">
            <a:solidFill>
              <a:schemeClr val="bg1"/>
            </a:solidFill>
          </a:endParaRPr>
        </a:p>
        <a:p>
          <a:pPr algn="just"/>
          <a:r>
            <a:rPr lang="ru-RU" sz="2000" b="0" i="0" baseline="0" dirty="0" smtClean="0">
              <a:solidFill>
                <a:schemeClr val="bg1"/>
              </a:solidFill>
            </a:rPr>
            <a:t>Использование символов, схем, лежащих в основе образования искусственных ассоциаций, облегчает запоминание и увеличивает объем памяти и в целом развивают речемыслительную </a:t>
          </a:r>
          <a:r>
            <a:rPr lang="ru-RU" sz="2000" b="0" i="0" dirty="0" smtClean="0">
              <a:solidFill>
                <a:schemeClr val="bg1"/>
              </a:solidFill>
            </a:rPr>
            <a:t>деятельность детей</a:t>
          </a:r>
          <a:endParaRPr lang="ru-RU" sz="2000" b="0" i="0" dirty="0">
            <a:solidFill>
              <a:schemeClr val="bg1"/>
            </a:solidFill>
          </a:endParaRPr>
        </a:p>
      </dgm:t>
    </dgm:pt>
    <dgm:pt modelId="{12ACF53F-7D15-4B1C-8455-28C903FA7BF1}" type="parTrans" cxnId="{18EB38FB-4384-4C0F-B8A5-A5BF5BFF3A09}">
      <dgm:prSet/>
      <dgm:spPr/>
      <dgm:t>
        <a:bodyPr/>
        <a:lstStyle/>
        <a:p>
          <a:endParaRPr lang="ru-RU"/>
        </a:p>
      </dgm:t>
    </dgm:pt>
    <dgm:pt modelId="{05FC72E4-2510-46D6-AC60-20C235073ED5}" type="sibTrans" cxnId="{18EB38FB-4384-4C0F-B8A5-A5BF5BFF3A09}">
      <dgm:prSet/>
      <dgm:spPr/>
      <dgm:t>
        <a:bodyPr/>
        <a:lstStyle/>
        <a:p>
          <a:endParaRPr lang="ru-RU"/>
        </a:p>
      </dgm:t>
    </dgm:pt>
    <dgm:pt modelId="{41140A7E-9C08-4883-A298-AE9A88FFF6F7}">
      <dgm:prSet custT="1"/>
      <dgm:spPr>
        <a:solidFill>
          <a:schemeClr val="accent2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i="0" baseline="0" dirty="0" smtClean="0">
              <a:solidFill>
                <a:schemeClr val="bg1"/>
              </a:solidFill>
            </a:rPr>
            <a:t>Дети, владеющие средствами наглядного моделирования, в дальнейшем способны самостоятельно развивать речь в процессе общения и обучения</a:t>
          </a:r>
          <a:endParaRPr lang="ru-RU" sz="2000" b="0" i="0" baseline="0" dirty="0">
            <a:solidFill>
              <a:schemeClr val="bg1"/>
            </a:solidFill>
          </a:endParaRPr>
        </a:p>
      </dgm:t>
    </dgm:pt>
    <dgm:pt modelId="{9CB0B2A9-697B-409F-9767-68D92CEB2B91}" type="parTrans" cxnId="{421DFFA3-0E11-459E-BAE7-92E6956B2250}">
      <dgm:prSet/>
      <dgm:spPr/>
      <dgm:t>
        <a:bodyPr/>
        <a:lstStyle/>
        <a:p>
          <a:endParaRPr lang="ru-RU"/>
        </a:p>
      </dgm:t>
    </dgm:pt>
    <dgm:pt modelId="{BBE319C7-6D37-4863-8A4D-A1682BD7EBD9}" type="sibTrans" cxnId="{421DFFA3-0E11-459E-BAE7-92E6956B2250}">
      <dgm:prSet/>
      <dgm:spPr/>
      <dgm:t>
        <a:bodyPr/>
        <a:lstStyle/>
        <a:p>
          <a:endParaRPr lang="ru-RU"/>
        </a:p>
      </dgm:t>
    </dgm:pt>
    <dgm:pt modelId="{6F321DF7-5FFF-4577-8026-32CB8AD70CAC}">
      <dgm:prSet phldrT="[Текст]" phldr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1CD3A9E5-7972-473E-8B9D-63F38C4184B7}" type="sibTrans" cxnId="{B2EC76A4-9D4C-4675-A1EE-EA9864753A0A}">
      <dgm:prSet/>
      <dgm:spPr/>
      <dgm:t>
        <a:bodyPr/>
        <a:lstStyle/>
        <a:p>
          <a:endParaRPr lang="ru-RU"/>
        </a:p>
      </dgm:t>
    </dgm:pt>
    <dgm:pt modelId="{7892D630-BC29-4E08-8786-609600AD694F}" type="parTrans" cxnId="{B2EC76A4-9D4C-4675-A1EE-EA9864753A0A}">
      <dgm:prSet/>
      <dgm:spPr/>
      <dgm:t>
        <a:bodyPr/>
        <a:lstStyle/>
        <a:p>
          <a:endParaRPr lang="ru-RU"/>
        </a:p>
      </dgm:t>
    </dgm:pt>
    <dgm:pt modelId="{C951E222-E130-44A9-BBA3-F59BCA3E3EC4}">
      <dgm:prSet custT="1"/>
      <dgm:spPr>
        <a:solidFill>
          <a:schemeClr val="accent2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2000" b="0" i="0" baseline="0" dirty="0" smtClean="0">
              <a:solidFill>
                <a:schemeClr val="bg1"/>
              </a:solidFill>
            </a:rPr>
            <a:t>Приемы наглядного </a:t>
          </a:r>
          <a:r>
            <a:rPr lang="ru-RU" sz="2000" b="0" i="0" baseline="0" dirty="0" err="1" smtClean="0">
              <a:solidFill>
                <a:schemeClr val="bg1"/>
              </a:solidFill>
            </a:rPr>
            <a:t>моделирова</a:t>
          </a:r>
          <a:r>
            <a:rPr lang="en-US" sz="2000" b="0" i="0" baseline="0" dirty="0" smtClean="0">
              <a:solidFill>
                <a:schemeClr val="bg1"/>
              </a:solidFill>
            </a:rPr>
            <a:t>-</a:t>
          </a:r>
          <a:r>
            <a:rPr lang="ru-RU" sz="2000" b="0" i="0" baseline="0" dirty="0" err="1" smtClean="0">
              <a:solidFill>
                <a:schemeClr val="bg1"/>
              </a:solidFill>
            </a:rPr>
            <a:t>ния</a:t>
          </a:r>
          <a:r>
            <a:rPr lang="ru-RU" sz="2000" b="0" i="0" baseline="0" dirty="0" smtClean="0">
              <a:solidFill>
                <a:schemeClr val="bg1"/>
              </a:solidFill>
            </a:rPr>
            <a:t> используют естественные механизмы памяти мозга и позволяют полностью </a:t>
          </a:r>
          <a:r>
            <a:rPr lang="ru-RU" sz="2000" b="0" i="0" baseline="0" dirty="0" err="1" smtClean="0">
              <a:solidFill>
                <a:schemeClr val="bg1"/>
              </a:solidFill>
            </a:rPr>
            <a:t>контролиро</a:t>
          </a:r>
          <a:r>
            <a:rPr lang="en-US" sz="2000" b="0" i="0" baseline="0" dirty="0" smtClean="0">
              <a:solidFill>
                <a:schemeClr val="bg1"/>
              </a:solidFill>
            </a:rPr>
            <a:t>-</a:t>
          </a:r>
          <a:r>
            <a:rPr lang="ru-RU" sz="2000" b="0" i="0" baseline="0" dirty="0" err="1" smtClean="0">
              <a:solidFill>
                <a:schemeClr val="bg1"/>
              </a:solidFill>
            </a:rPr>
            <a:t>вать</a:t>
          </a:r>
          <a:r>
            <a:rPr lang="ru-RU" sz="2000" b="0" i="0" baseline="0" dirty="0" smtClean="0">
              <a:solidFill>
                <a:schemeClr val="bg1"/>
              </a:solidFill>
            </a:rPr>
            <a:t> процесс запоминания, сохранения и </a:t>
          </a:r>
          <a:r>
            <a:rPr lang="ru-RU" sz="2000" b="0" i="0" baseline="0" dirty="0" err="1" smtClean="0">
              <a:solidFill>
                <a:schemeClr val="bg1"/>
              </a:solidFill>
            </a:rPr>
            <a:t>припомина</a:t>
          </a:r>
          <a:r>
            <a:rPr lang="en-US" sz="2000" b="0" i="0" baseline="0" dirty="0" smtClean="0">
              <a:solidFill>
                <a:schemeClr val="bg1"/>
              </a:solidFill>
            </a:rPr>
            <a:t>-</a:t>
          </a:r>
        </a:p>
        <a:p>
          <a:pPr algn="just"/>
          <a:r>
            <a:rPr lang="ru-RU" sz="2000" b="0" i="0" baseline="0" dirty="0" err="1" smtClean="0">
              <a:solidFill>
                <a:schemeClr val="bg1"/>
              </a:solidFill>
            </a:rPr>
            <a:t>ния</a:t>
          </a:r>
          <a:r>
            <a:rPr lang="ru-RU" sz="2000" b="0" i="0" baseline="0" dirty="0" smtClean="0">
              <a:solidFill>
                <a:schemeClr val="bg1"/>
              </a:solidFill>
            </a:rPr>
            <a:t> информации</a:t>
          </a:r>
          <a:endParaRPr lang="ru-RU" sz="2000" b="0" i="0" baseline="0" dirty="0">
            <a:solidFill>
              <a:schemeClr val="bg1"/>
            </a:solidFill>
          </a:endParaRPr>
        </a:p>
      </dgm:t>
    </dgm:pt>
    <dgm:pt modelId="{9E2995EE-4675-49D6-94F9-11BBB8259118}" type="parTrans" cxnId="{8A5D8295-A26C-4E13-981D-ACDEA2EC2E00}">
      <dgm:prSet/>
      <dgm:spPr/>
      <dgm:t>
        <a:bodyPr/>
        <a:lstStyle/>
        <a:p>
          <a:endParaRPr lang="ru-RU"/>
        </a:p>
      </dgm:t>
    </dgm:pt>
    <dgm:pt modelId="{4B1BBBFA-4D24-4B3C-B981-AAB03986B8CF}" type="sibTrans" cxnId="{8A5D8295-A26C-4E13-981D-ACDEA2EC2E00}">
      <dgm:prSet/>
      <dgm:spPr/>
      <dgm:t>
        <a:bodyPr/>
        <a:lstStyle/>
        <a:p>
          <a:endParaRPr lang="ru-RU"/>
        </a:p>
      </dgm:t>
    </dgm:pt>
    <dgm:pt modelId="{990A6F18-E419-44A0-BB04-6C647AA5B77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997A0EAC-61DD-4C74-98D4-3CB69FDE9763}" type="sibTrans" cxnId="{3168AF3E-5ED9-4525-BBAE-F10387303DB0}">
      <dgm:prSet/>
      <dgm:spPr/>
      <dgm:t>
        <a:bodyPr/>
        <a:lstStyle/>
        <a:p>
          <a:endParaRPr lang="ru-RU"/>
        </a:p>
      </dgm:t>
    </dgm:pt>
    <dgm:pt modelId="{EB9AF28E-01A1-4BAA-88E8-2DDDE2393ECE}" type="parTrans" cxnId="{3168AF3E-5ED9-4525-BBAE-F10387303DB0}">
      <dgm:prSet/>
      <dgm:spPr/>
      <dgm:t>
        <a:bodyPr/>
        <a:lstStyle/>
        <a:p>
          <a:endParaRPr lang="ru-RU"/>
        </a:p>
      </dgm:t>
    </dgm:pt>
    <dgm:pt modelId="{99D039BE-8975-4547-B497-A14838054EB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52B1E66A-F4F3-4747-9F1A-237FDFC0F678}" type="sibTrans" cxnId="{3813705E-9172-4CBF-AA4E-31A6DE9AD11B}">
      <dgm:prSet/>
      <dgm:spPr/>
      <dgm:t>
        <a:bodyPr/>
        <a:lstStyle/>
        <a:p>
          <a:endParaRPr lang="ru-RU"/>
        </a:p>
      </dgm:t>
    </dgm:pt>
    <dgm:pt modelId="{1CC92654-8EA6-4D30-A359-69E33B34C787}" type="parTrans" cxnId="{3813705E-9172-4CBF-AA4E-31A6DE9AD11B}">
      <dgm:prSet/>
      <dgm:spPr/>
      <dgm:t>
        <a:bodyPr/>
        <a:lstStyle/>
        <a:p>
          <a:endParaRPr lang="ru-RU"/>
        </a:p>
      </dgm:t>
    </dgm:pt>
    <dgm:pt modelId="{1F9AD003-8AEC-4E60-82FC-E2B882E80EA1}" type="pres">
      <dgm:prSet presAssocID="{29BCFBB9-5F07-48C7-947A-50BDEA327C97}" presName="Name0" presStyleCnt="0">
        <dgm:presLayoutVars>
          <dgm:dir/>
          <dgm:animLvl val="lvl"/>
          <dgm:resizeHandles val="exact"/>
        </dgm:presLayoutVars>
      </dgm:prSet>
      <dgm:spPr/>
    </dgm:pt>
    <dgm:pt modelId="{FBE4FA77-8A9F-4D8E-BF97-C1A46A0036A2}" type="pres">
      <dgm:prSet presAssocID="{990A6F18-E419-44A0-BB04-6C647AA5B778}" presName="compositeNode" presStyleCnt="0">
        <dgm:presLayoutVars>
          <dgm:bulletEnabled val="1"/>
        </dgm:presLayoutVars>
      </dgm:prSet>
      <dgm:spPr/>
    </dgm:pt>
    <dgm:pt modelId="{16435F28-BED3-4F9C-9019-60E17653A74D}" type="pres">
      <dgm:prSet presAssocID="{990A6F18-E419-44A0-BB04-6C647AA5B778}" presName="bgRect" presStyleLbl="node1" presStyleIdx="0" presStyleCnt="3" custScaleX="133283" custScaleY="191204" custLinFactNeighborX="-1371" custLinFactNeighborY="0"/>
      <dgm:spPr/>
      <dgm:t>
        <a:bodyPr/>
        <a:lstStyle/>
        <a:p>
          <a:endParaRPr lang="ru-RU"/>
        </a:p>
      </dgm:t>
    </dgm:pt>
    <dgm:pt modelId="{CC3AFF3D-1391-4C71-849F-9C3A4617443B}" type="pres">
      <dgm:prSet presAssocID="{990A6F18-E419-44A0-BB04-6C647AA5B77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99CDC-5528-422B-9AFC-4820353CE3F8}" type="pres">
      <dgm:prSet presAssocID="{990A6F18-E419-44A0-BB04-6C647AA5B77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FA1D4-5AD5-4B37-B7C2-E5F7C027EA96}" type="pres">
      <dgm:prSet presAssocID="{997A0EAC-61DD-4C74-98D4-3CB69FDE9763}" presName="hSp" presStyleCnt="0"/>
      <dgm:spPr/>
    </dgm:pt>
    <dgm:pt modelId="{BB871B36-B008-4578-9C25-6AE49DB5F21E}" type="pres">
      <dgm:prSet presAssocID="{997A0EAC-61DD-4C74-98D4-3CB69FDE9763}" presName="vProcSp" presStyleCnt="0"/>
      <dgm:spPr/>
    </dgm:pt>
    <dgm:pt modelId="{8D989D1A-0AE8-4239-B57E-46710AEC2B31}" type="pres">
      <dgm:prSet presAssocID="{997A0EAC-61DD-4C74-98D4-3CB69FDE9763}" presName="vSp1" presStyleCnt="0"/>
      <dgm:spPr/>
    </dgm:pt>
    <dgm:pt modelId="{FCFBA4BC-F44E-418C-AF8E-B3C94503A742}" type="pres">
      <dgm:prSet presAssocID="{997A0EAC-61DD-4C74-98D4-3CB69FDE9763}" presName="simulatedConn" presStyleLbl="solidFgAcc1" presStyleIdx="0" presStyleCnt="2"/>
      <dgm:spPr/>
    </dgm:pt>
    <dgm:pt modelId="{7BFEFE51-1EE5-4379-9002-89F8B0F01A96}" type="pres">
      <dgm:prSet presAssocID="{997A0EAC-61DD-4C74-98D4-3CB69FDE9763}" presName="vSp2" presStyleCnt="0"/>
      <dgm:spPr/>
    </dgm:pt>
    <dgm:pt modelId="{03F0FC3D-ADC5-4E56-A48C-1B440EA144D8}" type="pres">
      <dgm:prSet presAssocID="{997A0EAC-61DD-4C74-98D4-3CB69FDE9763}" presName="sibTrans" presStyleCnt="0"/>
      <dgm:spPr/>
    </dgm:pt>
    <dgm:pt modelId="{23EA6778-8B15-431B-BAE8-BB9CABE8AF87}" type="pres">
      <dgm:prSet presAssocID="{99D039BE-8975-4547-B497-A14838054EB3}" presName="compositeNode" presStyleCnt="0">
        <dgm:presLayoutVars>
          <dgm:bulletEnabled val="1"/>
        </dgm:presLayoutVars>
      </dgm:prSet>
      <dgm:spPr/>
    </dgm:pt>
    <dgm:pt modelId="{0E38A5E3-A04C-473B-99D5-92D14CEDB817}" type="pres">
      <dgm:prSet presAssocID="{99D039BE-8975-4547-B497-A14838054EB3}" presName="bgRect" presStyleLbl="node1" presStyleIdx="1" presStyleCnt="3" custScaleY="200035" custLinFactNeighborX="450" custLinFactNeighborY="5291"/>
      <dgm:spPr/>
      <dgm:t>
        <a:bodyPr/>
        <a:lstStyle/>
        <a:p>
          <a:endParaRPr lang="ru-RU"/>
        </a:p>
      </dgm:t>
    </dgm:pt>
    <dgm:pt modelId="{B8D3A6E8-4730-408C-837D-A05B696482B6}" type="pres">
      <dgm:prSet presAssocID="{99D039BE-8975-4547-B497-A14838054EB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DAD81-3880-40D0-8188-5B490ACBB10E}" type="pres">
      <dgm:prSet presAssocID="{99D039BE-8975-4547-B497-A14838054EB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77EE9-843B-4925-BA8F-285A33534620}" type="pres">
      <dgm:prSet presAssocID="{52B1E66A-F4F3-4747-9F1A-237FDFC0F678}" presName="hSp" presStyleCnt="0"/>
      <dgm:spPr/>
    </dgm:pt>
    <dgm:pt modelId="{11170239-E3DA-4FC6-8A20-97194B8951EE}" type="pres">
      <dgm:prSet presAssocID="{52B1E66A-F4F3-4747-9F1A-237FDFC0F678}" presName="vProcSp" presStyleCnt="0"/>
      <dgm:spPr/>
    </dgm:pt>
    <dgm:pt modelId="{8AB0E217-43D3-424C-B7D1-AE9DADBB0B27}" type="pres">
      <dgm:prSet presAssocID="{52B1E66A-F4F3-4747-9F1A-237FDFC0F678}" presName="vSp1" presStyleCnt="0"/>
      <dgm:spPr/>
    </dgm:pt>
    <dgm:pt modelId="{8B50F2D3-EB44-4B12-91D0-0781E2CA1D9E}" type="pres">
      <dgm:prSet presAssocID="{52B1E66A-F4F3-4747-9F1A-237FDFC0F678}" presName="simulatedConn" presStyleLbl="solidFgAcc1" presStyleIdx="1" presStyleCnt="2"/>
      <dgm:spPr/>
    </dgm:pt>
    <dgm:pt modelId="{B69DB5AC-6B11-44CB-B925-0C78EE9D351F}" type="pres">
      <dgm:prSet presAssocID="{52B1E66A-F4F3-4747-9F1A-237FDFC0F678}" presName="vSp2" presStyleCnt="0"/>
      <dgm:spPr/>
    </dgm:pt>
    <dgm:pt modelId="{5598F2B9-0035-4A62-9437-B84AA0F44E12}" type="pres">
      <dgm:prSet presAssocID="{52B1E66A-F4F3-4747-9F1A-237FDFC0F678}" presName="sibTrans" presStyleCnt="0"/>
      <dgm:spPr/>
    </dgm:pt>
    <dgm:pt modelId="{4ABD1E72-EBAE-457B-A16C-B24FA6316E2E}" type="pres">
      <dgm:prSet presAssocID="{6F321DF7-5FFF-4577-8026-32CB8AD70CAC}" presName="compositeNode" presStyleCnt="0">
        <dgm:presLayoutVars>
          <dgm:bulletEnabled val="1"/>
        </dgm:presLayoutVars>
      </dgm:prSet>
      <dgm:spPr/>
    </dgm:pt>
    <dgm:pt modelId="{683F8570-D9DB-4118-A4AD-F93D0EF57A2A}" type="pres">
      <dgm:prSet presAssocID="{6F321DF7-5FFF-4577-8026-32CB8AD70CAC}" presName="bgRect" presStyleLbl="node1" presStyleIdx="2" presStyleCnt="3" custScaleY="200035"/>
      <dgm:spPr/>
      <dgm:t>
        <a:bodyPr/>
        <a:lstStyle/>
        <a:p>
          <a:endParaRPr lang="ru-RU"/>
        </a:p>
      </dgm:t>
    </dgm:pt>
    <dgm:pt modelId="{015BBCA7-FBBA-4DA6-9E6B-FBB5A5153625}" type="pres">
      <dgm:prSet presAssocID="{6F321DF7-5FFF-4577-8026-32CB8AD70C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14338-C9CF-4558-B6CF-93C01173B2D9}" type="pres">
      <dgm:prSet presAssocID="{6F321DF7-5FFF-4577-8026-32CB8AD70CA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D8295-A26C-4E13-981D-ACDEA2EC2E00}" srcId="{99D039BE-8975-4547-B497-A14838054EB3}" destId="{C951E222-E130-44A9-BBA3-F59BCA3E3EC4}" srcOrd="0" destOrd="0" parTransId="{9E2995EE-4675-49D6-94F9-11BBB8259118}" sibTransId="{4B1BBBFA-4D24-4B3C-B981-AAB03986B8CF}"/>
    <dgm:cxn modelId="{92A6D4E5-752A-4E4B-9DF7-DA0A80D6038A}" type="presOf" srcId="{29BCFBB9-5F07-48C7-947A-50BDEA327C97}" destId="{1F9AD003-8AEC-4E60-82FC-E2B882E80EA1}" srcOrd="0" destOrd="0" presId="urn:microsoft.com/office/officeart/2005/8/layout/hProcess7"/>
    <dgm:cxn modelId="{8170A751-36CB-43D6-9665-D689C1F2ED1A}" type="presOf" srcId="{9C177ED9-413D-4633-B048-EA65B5BF0D16}" destId="{E2499CDC-5528-422B-9AFC-4820353CE3F8}" srcOrd="0" destOrd="0" presId="urn:microsoft.com/office/officeart/2005/8/layout/hProcess7"/>
    <dgm:cxn modelId="{18EB38FB-4384-4C0F-B8A5-A5BF5BFF3A09}" srcId="{990A6F18-E419-44A0-BB04-6C647AA5B778}" destId="{9C177ED9-413D-4633-B048-EA65B5BF0D16}" srcOrd="0" destOrd="0" parTransId="{12ACF53F-7D15-4B1C-8455-28C903FA7BF1}" sibTransId="{05FC72E4-2510-46D6-AC60-20C235073ED5}"/>
    <dgm:cxn modelId="{70F1C82E-B58D-4B71-8062-280F82CB748F}" type="presOf" srcId="{99D039BE-8975-4547-B497-A14838054EB3}" destId="{0E38A5E3-A04C-473B-99D5-92D14CEDB817}" srcOrd="0" destOrd="0" presId="urn:microsoft.com/office/officeart/2005/8/layout/hProcess7"/>
    <dgm:cxn modelId="{89283FF8-B519-499C-ACD5-E7C981D19FC1}" type="presOf" srcId="{6F321DF7-5FFF-4577-8026-32CB8AD70CAC}" destId="{015BBCA7-FBBA-4DA6-9E6B-FBB5A5153625}" srcOrd="1" destOrd="0" presId="urn:microsoft.com/office/officeart/2005/8/layout/hProcess7"/>
    <dgm:cxn modelId="{EA1995C5-869F-42BC-A129-E62DB171D0FB}" type="presOf" srcId="{C951E222-E130-44A9-BBA3-F59BCA3E3EC4}" destId="{816DAD81-3880-40D0-8188-5B490ACBB10E}" srcOrd="0" destOrd="0" presId="urn:microsoft.com/office/officeart/2005/8/layout/hProcess7"/>
    <dgm:cxn modelId="{8BBCC788-ED92-4DF7-BD57-1F3938EC3FEF}" type="presOf" srcId="{990A6F18-E419-44A0-BB04-6C647AA5B778}" destId="{CC3AFF3D-1391-4C71-849F-9C3A4617443B}" srcOrd="1" destOrd="0" presId="urn:microsoft.com/office/officeart/2005/8/layout/hProcess7"/>
    <dgm:cxn modelId="{421DFFA3-0E11-459E-BAE7-92E6956B2250}" srcId="{6F321DF7-5FFF-4577-8026-32CB8AD70CAC}" destId="{41140A7E-9C08-4883-A298-AE9A88FFF6F7}" srcOrd="0" destOrd="0" parTransId="{9CB0B2A9-697B-409F-9767-68D92CEB2B91}" sibTransId="{BBE319C7-6D37-4863-8A4D-A1682BD7EBD9}"/>
    <dgm:cxn modelId="{3813705E-9172-4CBF-AA4E-31A6DE9AD11B}" srcId="{29BCFBB9-5F07-48C7-947A-50BDEA327C97}" destId="{99D039BE-8975-4547-B497-A14838054EB3}" srcOrd="1" destOrd="0" parTransId="{1CC92654-8EA6-4D30-A359-69E33B34C787}" sibTransId="{52B1E66A-F4F3-4747-9F1A-237FDFC0F678}"/>
    <dgm:cxn modelId="{B2EC76A4-9D4C-4675-A1EE-EA9864753A0A}" srcId="{29BCFBB9-5F07-48C7-947A-50BDEA327C97}" destId="{6F321DF7-5FFF-4577-8026-32CB8AD70CAC}" srcOrd="2" destOrd="0" parTransId="{7892D630-BC29-4E08-8786-609600AD694F}" sibTransId="{1CD3A9E5-7972-473E-8B9D-63F38C4184B7}"/>
    <dgm:cxn modelId="{D96FDCEE-B743-4AF9-A80B-22DF513CB901}" type="presOf" srcId="{99D039BE-8975-4547-B497-A14838054EB3}" destId="{B8D3A6E8-4730-408C-837D-A05B696482B6}" srcOrd="1" destOrd="0" presId="urn:microsoft.com/office/officeart/2005/8/layout/hProcess7"/>
    <dgm:cxn modelId="{C8B2B568-08F4-4150-BDFA-6E349D4AAC11}" type="presOf" srcId="{990A6F18-E419-44A0-BB04-6C647AA5B778}" destId="{16435F28-BED3-4F9C-9019-60E17653A74D}" srcOrd="0" destOrd="0" presId="urn:microsoft.com/office/officeart/2005/8/layout/hProcess7"/>
    <dgm:cxn modelId="{CBB140DB-2F8D-41F4-A11C-E46E483F6DE1}" type="presOf" srcId="{41140A7E-9C08-4883-A298-AE9A88FFF6F7}" destId="{A4314338-C9CF-4558-B6CF-93C01173B2D9}" srcOrd="0" destOrd="0" presId="urn:microsoft.com/office/officeart/2005/8/layout/hProcess7"/>
    <dgm:cxn modelId="{6475829F-50E6-4586-9B45-251D7F6D77A7}" type="presOf" srcId="{6F321DF7-5FFF-4577-8026-32CB8AD70CAC}" destId="{683F8570-D9DB-4118-A4AD-F93D0EF57A2A}" srcOrd="0" destOrd="0" presId="urn:microsoft.com/office/officeart/2005/8/layout/hProcess7"/>
    <dgm:cxn modelId="{3168AF3E-5ED9-4525-BBAE-F10387303DB0}" srcId="{29BCFBB9-5F07-48C7-947A-50BDEA327C97}" destId="{990A6F18-E419-44A0-BB04-6C647AA5B778}" srcOrd="0" destOrd="0" parTransId="{EB9AF28E-01A1-4BAA-88E8-2DDDE2393ECE}" sibTransId="{997A0EAC-61DD-4C74-98D4-3CB69FDE9763}"/>
    <dgm:cxn modelId="{51DF74DA-85D9-41A2-8FF3-83349C3F8987}" type="presParOf" srcId="{1F9AD003-8AEC-4E60-82FC-E2B882E80EA1}" destId="{FBE4FA77-8A9F-4D8E-BF97-C1A46A0036A2}" srcOrd="0" destOrd="0" presId="urn:microsoft.com/office/officeart/2005/8/layout/hProcess7"/>
    <dgm:cxn modelId="{3D3CA708-5D9F-4806-8906-76996295CF18}" type="presParOf" srcId="{FBE4FA77-8A9F-4D8E-BF97-C1A46A0036A2}" destId="{16435F28-BED3-4F9C-9019-60E17653A74D}" srcOrd="0" destOrd="0" presId="urn:microsoft.com/office/officeart/2005/8/layout/hProcess7"/>
    <dgm:cxn modelId="{24CA53F8-EEF4-4B3C-9845-7E5CD410BCBD}" type="presParOf" srcId="{FBE4FA77-8A9F-4D8E-BF97-C1A46A0036A2}" destId="{CC3AFF3D-1391-4C71-849F-9C3A4617443B}" srcOrd="1" destOrd="0" presId="urn:microsoft.com/office/officeart/2005/8/layout/hProcess7"/>
    <dgm:cxn modelId="{2BA9AEDA-BE0B-41AE-A754-FA7357175B9B}" type="presParOf" srcId="{FBE4FA77-8A9F-4D8E-BF97-C1A46A0036A2}" destId="{E2499CDC-5528-422B-9AFC-4820353CE3F8}" srcOrd="2" destOrd="0" presId="urn:microsoft.com/office/officeart/2005/8/layout/hProcess7"/>
    <dgm:cxn modelId="{7998B929-A257-4B1E-95E9-7AACB357E5E0}" type="presParOf" srcId="{1F9AD003-8AEC-4E60-82FC-E2B882E80EA1}" destId="{595FA1D4-5AD5-4B37-B7C2-E5F7C027EA96}" srcOrd="1" destOrd="0" presId="urn:microsoft.com/office/officeart/2005/8/layout/hProcess7"/>
    <dgm:cxn modelId="{1C1C5CB3-6263-44DD-9583-658080453CAB}" type="presParOf" srcId="{1F9AD003-8AEC-4E60-82FC-E2B882E80EA1}" destId="{BB871B36-B008-4578-9C25-6AE49DB5F21E}" srcOrd="2" destOrd="0" presId="urn:microsoft.com/office/officeart/2005/8/layout/hProcess7"/>
    <dgm:cxn modelId="{FDB2B72F-89A6-404F-A62E-A067D5345578}" type="presParOf" srcId="{BB871B36-B008-4578-9C25-6AE49DB5F21E}" destId="{8D989D1A-0AE8-4239-B57E-46710AEC2B31}" srcOrd="0" destOrd="0" presId="urn:microsoft.com/office/officeart/2005/8/layout/hProcess7"/>
    <dgm:cxn modelId="{6FFE014F-82B2-4F05-9F2F-76E359F27C7B}" type="presParOf" srcId="{BB871B36-B008-4578-9C25-6AE49DB5F21E}" destId="{FCFBA4BC-F44E-418C-AF8E-B3C94503A742}" srcOrd="1" destOrd="0" presId="urn:microsoft.com/office/officeart/2005/8/layout/hProcess7"/>
    <dgm:cxn modelId="{E9004667-B6E5-4C78-A7DE-8CB6756CC51C}" type="presParOf" srcId="{BB871B36-B008-4578-9C25-6AE49DB5F21E}" destId="{7BFEFE51-1EE5-4379-9002-89F8B0F01A96}" srcOrd="2" destOrd="0" presId="urn:microsoft.com/office/officeart/2005/8/layout/hProcess7"/>
    <dgm:cxn modelId="{66FE90EF-5C14-446C-9E27-892A57D7DAA1}" type="presParOf" srcId="{1F9AD003-8AEC-4E60-82FC-E2B882E80EA1}" destId="{03F0FC3D-ADC5-4E56-A48C-1B440EA144D8}" srcOrd="3" destOrd="0" presId="urn:microsoft.com/office/officeart/2005/8/layout/hProcess7"/>
    <dgm:cxn modelId="{8A762261-C040-4B0F-9B33-B139CD575748}" type="presParOf" srcId="{1F9AD003-8AEC-4E60-82FC-E2B882E80EA1}" destId="{23EA6778-8B15-431B-BAE8-BB9CABE8AF87}" srcOrd="4" destOrd="0" presId="urn:microsoft.com/office/officeart/2005/8/layout/hProcess7"/>
    <dgm:cxn modelId="{E311639C-2DE6-4F7A-BC5F-5AC9CE473C6B}" type="presParOf" srcId="{23EA6778-8B15-431B-BAE8-BB9CABE8AF87}" destId="{0E38A5E3-A04C-473B-99D5-92D14CEDB817}" srcOrd="0" destOrd="0" presId="urn:microsoft.com/office/officeart/2005/8/layout/hProcess7"/>
    <dgm:cxn modelId="{E2215734-05B3-439A-917D-EC4A6F4EBEF0}" type="presParOf" srcId="{23EA6778-8B15-431B-BAE8-BB9CABE8AF87}" destId="{B8D3A6E8-4730-408C-837D-A05B696482B6}" srcOrd="1" destOrd="0" presId="urn:microsoft.com/office/officeart/2005/8/layout/hProcess7"/>
    <dgm:cxn modelId="{F13D4E85-3FF9-4870-9E9D-2655B82680F5}" type="presParOf" srcId="{23EA6778-8B15-431B-BAE8-BB9CABE8AF87}" destId="{816DAD81-3880-40D0-8188-5B490ACBB10E}" srcOrd="2" destOrd="0" presId="urn:microsoft.com/office/officeart/2005/8/layout/hProcess7"/>
    <dgm:cxn modelId="{F64B7B3B-9AD6-432E-9CDE-963768E9E0E5}" type="presParOf" srcId="{1F9AD003-8AEC-4E60-82FC-E2B882E80EA1}" destId="{A0677EE9-843B-4925-BA8F-285A33534620}" srcOrd="5" destOrd="0" presId="urn:microsoft.com/office/officeart/2005/8/layout/hProcess7"/>
    <dgm:cxn modelId="{775A511C-9F57-46FF-BA80-5955ADCE6713}" type="presParOf" srcId="{1F9AD003-8AEC-4E60-82FC-E2B882E80EA1}" destId="{11170239-E3DA-4FC6-8A20-97194B8951EE}" srcOrd="6" destOrd="0" presId="urn:microsoft.com/office/officeart/2005/8/layout/hProcess7"/>
    <dgm:cxn modelId="{2B67E3F2-0177-4FEE-8D07-F207DD82E09C}" type="presParOf" srcId="{11170239-E3DA-4FC6-8A20-97194B8951EE}" destId="{8AB0E217-43D3-424C-B7D1-AE9DADBB0B27}" srcOrd="0" destOrd="0" presId="urn:microsoft.com/office/officeart/2005/8/layout/hProcess7"/>
    <dgm:cxn modelId="{84C9E5B2-8E0A-405D-A82D-DF3697B939AE}" type="presParOf" srcId="{11170239-E3DA-4FC6-8A20-97194B8951EE}" destId="{8B50F2D3-EB44-4B12-91D0-0781E2CA1D9E}" srcOrd="1" destOrd="0" presId="urn:microsoft.com/office/officeart/2005/8/layout/hProcess7"/>
    <dgm:cxn modelId="{2ADAEB73-AFC6-458C-B4E5-C104782BD109}" type="presParOf" srcId="{11170239-E3DA-4FC6-8A20-97194B8951EE}" destId="{B69DB5AC-6B11-44CB-B925-0C78EE9D351F}" srcOrd="2" destOrd="0" presId="urn:microsoft.com/office/officeart/2005/8/layout/hProcess7"/>
    <dgm:cxn modelId="{45094D41-37A9-43E6-B86F-F94E9558FFB6}" type="presParOf" srcId="{1F9AD003-8AEC-4E60-82FC-E2B882E80EA1}" destId="{5598F2B9-0035-4A62-9437-B84AA0F44E12}" srcOrd="7" destOrd="0" presId="urn:microsoft.com/office/officeart/2005/8/layout/hProcess7"/>
    <dgm:cxn modelId="{E6574E7E-214D-47A7-A5E7-E574CFDA6C4A}" type="presParOf" srcId="{1F9AD003-8AEC-4E60-82FC-E2B882E80EA1}" destId="{4ABD1E72-EBAE-457B-A16C-B24FA6316E2E}" srcOrd="8" destOrd="0" presId="urn:microsoft.com/office/officeart/2005/8/layout/hProcess7"/>
    <dgm:cxn modelId="{C0D27FC4-6C20-4630-A6E8-A8B674EB86EB}" type="presParOf" srcId="{4ABD1E72-EBAE-457B-A16C-B24FA6316E2E}" destId="{683F8570-D9DB-4118-A4AD-F93D0EF57A2A}" srcOrd="0" destOrd="0" presId="urn:microsoft.com/office/officeart/2005/8/layout/hProcess7"/>
    <dgm:cxn modelId="{BD6A823F-5AE8-4661-956A-4AB9A32BFCDD}" type="presParOf" srcId="{4ABD1E72-EBAE-457B-A16C-B24FA6316E2E}" destId="{015BBCA7-FBBA-4DA6-9E6B-FBB5A5153625}" srcOrd="1" destOrd="0" presId="urn:microsoft.com/office/officeart/2005/8/layout/hProcess7"/>
    <dgm:cxn modelId="{BB8C8253-A0C5-4468-B943-9381B1039FC9}" type="presParOf" srcId="{4ABD1E72-EBAE-457B-A16C-B24FA6316E2E}" destId="{A4314338-C9CF-4558-B6CF-93C01173B2D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678935-FC32-4691-B927-5FD0D64DF8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6CDF0A-B90D-468B-937A-C0805F72C67E}">
      <dgm:prSet phldrT="[Текст]" custT="1"/>
      <dgm:spPr/>
      <dgm:t>
        <a:bodyPr/>
        <a:lstStyle/>
        <a:p>
          <a:r>
            <a:rPr lang="ru-RU" sz="2400" i="1" dirty="0" smtClean="0"/>
            <a:t> </a:t>
          </a:r>
          <a:r>
            <a:rPr lang="ru-RU" sz="2400" b="1" i="0" dirty="0" smtClean="0"/>
            <a:t>позволяет ребенку осознать звучание слова</a:t>
          </a:r>
          <a:endParaRPr lang="ru-RU" sz="2400" b="1" i="0" dirty="0"/>
        </a:p>
      </dgm:t>
    </dgm:pt>
    <dgm:pt modelId="{F0787DF7-D256-4B57-9C2B-E0C9DB1C5936}" type="parTrans" cxnId="{2C178008-E947-4852-9162-650D76D03B35}">
      <dgm:prSet/>
      <dgm:spPr/>
      <dgm:t>
        <a:bodyPr/>
        <a:lstStyle/>
        <a:p>
          <a:endParaRPr lang="ru-RU"/>
        </a:p>
      </dgm:t>
    </dgm:pt>
    <dgm:pt modelId="{CEF9D7EB-9D42-4343-A9CB-7C6C2FF00D4B}" type="sibTrans" cxnId="{2C178008-E947-4852-9162-650D76D03B35}">
      <dgm:prSet/>
      <dgm:spPr/>
      <dgm:t>
        <a:bodyPr/>
        <a:lstStyle/>
        <a:p>
          <a:endParaRPr lang="ru-RU"/>
        </a:p>
      </dgm:t>
    </dgm:pt>
    <dgm:pt modelId="{AF2EC706-7926-4867-ABDA-06467BD3BAE5}">
      <dgm:prSet phldrT="[Текст]" custT="1"/>
      <dgm:spPr/>
      <dgm:t>
        <a:bodyPr/>
        <a:lstStyle/>
        <a:p>
          <a:r>
            <a:rPr lang="ru-RU" sz="2400" b="1" i="0" dirty="0" smtClean="0"/>
            <a:t>позволяет поупражняться в употреблении грамматических форм</a:t>
          </a:r>
          <a:endParaRPr lang="ru-RU" sz="2400" b="1" i="0" dirty="0"/>
        </a:p>
      </dgm:t>
    </dgm:pt>
    <dgm:pt modelId="{54DE8D94-E477-4ACE-ABAF-C507D8AAF45A}" type="parTrans" cxnId="{F32FD8ED-5617-40B2-BB5F-F16DFEE114C9}">
      <dgm:prSet/>
      <dgm:spPr/>
      <dgm:t>
        <a:bodyPr/>
        <a:lstStyle/>
        <a:p>
          <a:endParaRPr lang="ru-RU"/>
        </a:p>
      </dgm:t>
    </dgm:pt>
    <dgm:pt modelId="{332BF6C2-50EF-4FF7-93F7-2F4D10301A75}" type="sibTrans" cxnId="{F32FD8ED-5617-40B2-BB5F-F16DFEE114C9}">
      <dgm:prSet/>
      <dgm:spPr/>
      <dgm:t>
        <a:bodyPr/>
        <a:lstStyle/>
        <a:p>
          <a:endParaRPr lang="ru-RU"/>
        </a:p>
      </dgm:t>
    </dgm:pt>
    <dgm:pt modelId="{6F89F20B-00D6-439D-8C0D-CB578B35640A}">
      <dgm:prSet phldrT="[Текст]" custT="1"/>
      <dgm:spPr/>
      <dgm:t>
        <a:bodyPr/>
        <a:lstStyle/>
        <a:p>
          <a:r>
            <a:rPr lang="ru-RU" sz="2400" b="1" i="0" dirty="0" smtClean="0"/>
            <a:t>способствует расширению словарного запаса</a:t>
          </a:r>
          <a:endParaRPr lang="ru-RU" sz="2400" b="1" i="0" dirty="0"/>
        </a:p>
      </dgm:t>
    </dgm:pt>
    <dgm:pt modelId="{5B2D8E13-AB9F-4071-A9C6-356C122FC593}" type="parTrans" cxnId="{578C5278-634B-4575-95E6-44264C0452FD}">
      <dgm:prSet/>
      <dgm:spPr/>
      <dgm:t>
        <a:bodyPr/>
        <a:lstStyle/>
        <a:p>
          <a:endParaRPr lang="ru-RU"/>
        </a:p>
      </dgm:t>
    </dgm:pt>
    <dgm:pt modelId="{369B395D-AC73-4CA8-9859-0E771EA81CF4}" type="sibTrans" cxnId="{578C5278-634B-4575-95E6-44264C0452FD}">
      <dgm:prSet/>
      <dgm:spPr/>
      <dgm:t>
        <a:bodyPr/>
        <a:lstStyle/>
        <a:p>
          <a:endParaRPr lang="ru-RU"/>
        </a:p>
      </dgm:t>
    </dgm:pt>
    <dgm:pt modelId="{113CB262-AF45-466F-B3D2-457C7F402E62}">
      <dgm:prSet custT="1"/>
      <dgm:spPr/>
      <dgm:t>
        <a:bodyPr/>
        <a:lstStyle/>
        <a:p>
          <a:r>
            <a:rPr lang="ru-RU" sz="2400" b="1" i="0" dirty="0" smtClean="0"/>
            <a:t>способствует формированию языкового чутья</a:t>
          </a:r>
          <a:endParaRPr lang="ru-RU" sz="2400" b="1" i="0" dirty="0"/>
        </a:p>
      </dgm:t>
    </dgm:pt>
    <dgm:pt modelId="{6F2C5EBF-7EAC-46B8-8EE2-0E291907C5A3}" type="parTrans" cxnId="{B6CAC236-839E-4510-8FE7-C226BA6043BA}">
      <dgm:prSet/>
      <dgm:spPr/>
      <dgm:t>
        <a:bodyPr/>
        <a:lstStyle/>
        <a:p>
          <a:endParaRPr lang="ru-RU"/>
        </a:p>
      </dgm:t>
    </dgm:pt>
    <dgm:pt modelId="{BF5DD06A-7EF0-49DD-A77B-A96E3CA4129F}" type="sibTrans" cxnId="{B6CAC236-839E-4510-8FE7-C226BA6043BA}">
      <dgm:prSet/>
      <dgm:spPr/>
      <dgm:t>
        <a:bodyPr/>
        <a:lstStyle/>
        <a:p>
          <a:endParaRPr lang="ru-RU"/>
        </a:p>
      </dgm:t>
    </dgm:pt>
    <dgm:pt modelId="{69A8C4A1-B299-4420-9E7D-6ABD2CD7A4E5}" type="pres">
      <dgm:prSet presAssocID="{01678935-FC32-4691-B927-5FD0D64DF8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4DCCB-EA10-476E-903F-FB02D3A2F967}" type="pres">
      <dgm:prSet presAssocID="{8E6CDF0A-B90D-468B-937A-C0805F72C67E}" presName="parentLin" presStyleCnt="0"/>
      <dgm:spPr/>
    </dgm:pt>
    <dgm:pt modelId="{AB538EE1-645F-4A9B-A6BD-8B705D2CC079}" type="pres">
      <dgm:prSet presAssocID="{8E6CDF0A-B90D-468B-937A-C0805F72C67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3ACC8B8-5DA2-4B24-82D1-80C5CBB1E1E3}" type="pres">
      <dgm:prSet presAssocID="{8E6CDF0A-B90D-468B-937A-C0805F72C67E}" presName="parentText" presStyleLbl="node1" presStyleIdx="0" presStyleCnt="4" custScaleX="100547" custScaleY="1928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88478-359A-4F8D-B6E1-7DCE26D3DD33}" type="pres">
      <dgm:prSet presAssocID="{8E6CDF0A-B90D-468B-937A-C0805F72C67E}" presName="negativeSpace" presStyleCnt="0"/>
      <dgm:spPr/>
    </dgm:pt>
    <dgm:pt modelId="{C99916EC-158C-450F-BA8E-B23A8A813CDC}" type="pres">
      <dgm:prSet presAssocID="{8E6CDF0A-B90D-468B-937A-C0805F72C67E}" presName="childText" presStyleLbl="conFgAcc1" presStyleIdx="0" presStyleCnt="4" custLinFactNeighborX="-383" custLinFactNeighborY="25761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9A7C25E0-FCB3-4C2D-9BEC-98374DBBF9B8}" type="pres">
      <dgm:prSet presAssocID="{CEF9D7EB-9D42-4343-A9CB-7C6C2FF00D4B}" presName="spaceBetweenRectangles" presStyleCnt="0"/>
      <dgm:spPr/>
    </dgm:pt>
    <dgm:pt modelId="{E0467BB3-4859-46A9-80E6-DFA0233659A1}" type="pres">
      <dgm:prSet presAssocID="{AF2EC706-7926-4867-ABDA-06467BD3BAE5}" presName="parentLin" presStyleCnt="0"/>
      <dgm:spPr/>
    </dgm:pt>
    <dgm:pt modelId="{EBEEFFE3-953F-4684-8B47-2AC9A01FD39F}" type="pres">
      <dgm:prSet presAssocID="{AF2EC706-7926-4867-ABDA-06467BD3BAE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87641E7-8890-4C12-9CCA-DA6733783106}" type="pres">
      <dgm:prSet presAssocID="{AF2EC706-7926-4867-ABDA-06467BD3BAE5}" presName="parentText" presStyleLbl="node1" presStyleIdx="1" presStyleCnt="4" custScaleX="100547" custScaleY="191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28A8-696B-4E03-BDEA-CC59F27A8498}" type="pres">
      <dgm:prSet presAssocID="{AF2EC706-7926-4867-ABDA-06467BD3BAE5}" presName="negativeSpace" presStyleCnt="0"/>
      <dgm:spPr/>
    </dgm:pt>
    <dgm:pt modelId="{F1D86B0B-218C-4699-8F79-0B0B84EC6BAF}" type="pres">
      <dgm:prSet presAssocID="{AF2EC706-7926-4867-ABDA-06467BD3BAE5}" presName="childText" presStyleLbl="conFgAcc1" presStyleIdx="1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9E4DEDEA-4007-4A07-992C-8948415E7C8A}" type="pres">
      <dgm:prSet presAssocID="{332BF6C2-50EF-4FF7-93F7-2F4D10301A75}" presName="spaceBetweenRectangles" presStyleCnt="0"/>
      <dgm:spPr/>
    </dgm:pt>
    <dgm:pt modelId="{468E96FD-5F5E-4D07-B901-0E673C6AFFFC}" type="pres">
      <dgm:prSet presAssocID="{6F89F20B-00D6-439D-8C0D-CB578B35640A}" presName="parentLin" presStyleCnt="0"/>
      <dgm:spPr/>
    </dgm:pt>
    <dgm:pt modelId="{9EAD2210-45B9-4A71-893D-ECA54C00ECE7}" type="pres">
      <dgm:prSet presAssocID="{6F89F20B-00D6-439D-8C0D-CB578B35640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3C6DAF4-0916-4C64-9F6A-526FB1BC5E1C}" type="pres">
      <dgm:prSet presAssocID="{6F89F20B-00D6-439D-8C0D-CB578B35640A}" presName="parentText" presStyleLbl="node1" presStyleIdx="2" presStyleCnt="4" custScaleX="102733" custScaleY="153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87EEE-079B-4C22-B42E-ACFAE5934E08}" type="pres">
      <dgm:prSet presAssocID="{6F89F20B-00D6-439D-8C0D-CB578B35640A}" presName="negativeSpace" presStyleCnt="0"/>
      <dgm:spPr/>
    </dgm:pt>
    <dgm:pt modelId="{66184D7A-8DA6-4B2F-9031-05EAF0691ADE}" type="pres">
      <dgm:prSet presAssocID="{6F89F20B-00D6-439D-8C0D-CB578B35640A}" presName="childText" presStyleLbl="conFgAcc1" presStyleIdx="2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9B499834-6814-4B3B-A6BC-E7BA0162D9AE}" type="pres">
      <dgm:prSet presAssocID="{369B395D-AC73-4CA8-9859-0E771EA81CF4}" presName="spaceBetweenRectangles" presStyleCnt="0"/>
      <dgm:spPr/>
    </dgm:pt>
    <dgm:pt modelId="{7F3EB335-05AB-4903-9A3C-51306FFA226F}" type="pres">
      <dgm:prSet presAssocID="{113CB262-AF45-466F-B3D2-457C7F402E62}" presName="parentLin" presStyleCnt="0"/>
      <dgm:spPr/>
    </dgm:pt>
    <dgm:pt modelId="{697C9027-5952-435E-88BF-34C9C94ECA19}" type="pres">
      <dgm:prSet presAssocID="{113CB262-AF45-466F-B3D2-457C7F402E6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73AED70-6707-4B15-96AD-1495763E5AB0}" type="pres">
      <dgm:prSet presAssocID="{113CB262-AF45-466F-B3D2-457C7F402E62}" presName="parentText" presStyleLbl="node1" presStyleIdx="3" presStyleCnt="4" custScaleX="102733" custScaleY="166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372C7-F2D9-4F94-B33B-1C1B418F79C4}" type="pres">
      <dgm:prSet presAssocID="{113CB262-AF45-466F-B3D2-457C7F402E62}" presName="negativeSpace" presStyleCnt="0"/>
      <dgm:spPr/>
    </dgm:pt>
    <dgm:pt modelId="{00A69518-B583-4497-9D13-0634B5278463}" type="pres">
      <dgm:prSet presAssocID="{113CB262-AF45-466F-B3D2-457C7F402E62}" presName="childText" presStyleLbl="conFgAcc1" presStyleIdx="3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</dgm:pt>
  </dgm:ptLst>
  <dgm:cxnLst>
    <dgm:cxn modelId="{BBAC0202-FFB4-43F5-8352-165EE13B0FAA}" type="presOf" srcId="{AF2EC706-7926-4867-ABDA-06467BD3BAE5}" destId="{EBEEFFE3-953F-4684-8B47-2AC9A01FD39F}" srcOrd="0" destOrd="0" presId="urn:microsoft.com/office/officeart/2005/8/layout/list1"/>
    <dgm:cxn modelId="{86C7CEFF-ED49-49C5-A0F7-E7D4A960A818}" type="presOf" srcId="{8E6CDF0A-B90D-468B-937A-C0805F72C67E}" destId="{AB538EE1-645F-4A9B-A6BD-8B705D2CC079}" srcOrd="0" destOrd="0" presId="urn:microsoft.com/office/officeart/2005/8/layout/list1"/>
    <dgm:cxn modelId="{A9A09A39-46F7-4542-BE21-C22EFABC639B}" type="presOf" srcId="{113CB262-AF45-466F-B3D2-457C7F402E62}" destId="{673AED70-6707-4B15-96AD-1495763E5AB0}" srcOrd="1" destOrd="0" presId="urn:microsoft.com/office/officeart/2005/8/layout/list1"/>
    <dgm:cxn modelId="{10BEACC0-C7FB-4496-B566-D5615E37B8B2}" type="presOf" srcId="{6F89F20B-00D6-439D-8C0D-CB578B35640A}" destId="{53C6DAF4-0916-4C64-9F6A-526FB1BC5E1C}" srcOrd="1" destOrd="0" presId="urn:microsoft.com/office/officeart/2005/8/layout/list1"/>
    <dgm:cxn modelId="{B6CAC236-839E-4510-8FE7-C226BA6043BA}" srcId="{01678935-FC32-4691-B927-5FD0D64DF82B}" destId="{113CB262-AF45-466F-B3D2-457C7F402E62}" srcOrd="3" destOrd="0" parTransId="{6F2C5EBF-7EAC-46B8-8EE2-0E291907C5A3}" sibTransId="{BF5DD06A-7EF0-49DD-A77B-A96E3CA4129F}"/>
    <dgm:cxn modelId="{578C5278-634B-4575-95E6-44264C0452FD}" srcId="{01678935-FC32-4691-B927-5FD0D64DF82B}" destId="{6F89F20B-00D6-439D-8C0D-CB578B35640A}" srcOrd="2" destOrd="0" parTransId="{5B2D8E13-AB9F-4071-A9C6-356C122FC593}" sibTransId="{369B395D-AC73-4CA8-9859-0E771EA81CF4}"/>
    <dgm:cxn modelId="{84ED4298-402E-4BCE-9EB7-BF9784BC86BE}" type="presOf" srcId="{8E6CDF0A-B90D-468B-937A-C0805F72C67E}" destId="{13ACC8B8-5DA2-4B24-82D1-80C5CBB1E1E3}" srcOrd="1" destOrd="0" presId="urn:microsoft.com/office/officeart/2005/8/layout/list1"/>
    <dgm:cxn modelId="{2B561BB0-683C-4CDD-82F5-2744012693B6}" type="presOf" srcId="{AF2EC706-7926-4867-ABDA-06467BD3BAE5}" destId="{987641E7-8890-4C12-9CCA-DA6733783106}" srcOrd="1" destOrd="0" presId="urn:microsoft.com/office/officeart/2005/8/layout/list1"/>
    <dgm:cxn modelId="{6B9EA5A8-61EF-408F-B583-E7398B9D61B5}" type="presOf" srcId="{01678935-FC32-4691-B927-5FD0D64DF82B}" destId="{69A8C4A1-B299-4420-9E7D-6ABD2CD7A4E5}" srcOrd="0" destOrd="0" presId="urn:microsoft.com/office/officeart/2005/8/layout/list1"/>
    <dgm:cxn modelId="{F30B0214-E198-4725-A837-5BFAC3201EBA}" type="presOf" srcId="{113CB262-AF45-466F-B3D2-457C7F402E62}" destId="{697C9027-5952-435E-88BF-34C9C94ECA19}" srcOrd="0" destOrd="0" presId="urn:microsoft.com/office/officeart/2005/8/layout/list1"/>
    <dgm:cxn modelId="{2C178008-E947-4852-9162-650D76D03B35}" srcId="{01678935-FC32-4691-B927-5FD0D64DF82B}" destId="{8E6CDF0A-B90D-468B-937A-C0805F72C67E}" srcOrd="0" destOrd="0" parTransId="{F0787DF7-D256-4B57-9C2B-E0C9DB1C5936}" sibTransId="{CEF9D7EB-9D42-4343-A9CB-7C6C2FF00D4B}"/>
    <dgm:cxn modelId="{3B1013FB-4646-43C4-8E98-889AE19AD713}" type="presOf" srcId="{6F89F20B-00D6-439D-8C0D-CB578B35640A}" destId="{9EAD2210-45B9-4A71-893D-ECA54C00ECE7}" srcOrd="0" destOrd="0" presId="urn:microsoft.com/office/officeart/2005/8/layout/list1"/>
    <dgm:cxn modelId="{F32FD8ED-5617-40B2-BB5F-F16DFEE114C9}" srcId="{01678935-FC32-4691-B927-5FD0D64DF82B}" destId="{AF2EC706-7926-4867-ABDA-06467BD3BAE5}" srcOrd="1" destOrd="0" parTransId="{54DE8D94-E477-4ACE-ABAF-C507D8AAF45A}" sibTransId="{332BF6C2-50EF-4FF7-93F7-2F4D10301A75}"/>
    <dgm:cxn modelId="{5B52D4AC-C471-471D-B101-980E6A3D6AE2}" type="presParOf" srcId="{69A8C4A1-B299-4420-9E7D-6ABD2CD7A4E5}" destId="{D204DCCB-EA10-476E-903F-FB02D3A2F967}" srcOrd="0" destOrd="0" presId="urn:microsoft.com/office/officeart/2005/8/layout/list1"/>
    <dgm:cxn modelId="{5283E5DD-C56A-40C3-B606-343863AA1A10}" type="presParOf" srcId="{D204DCCB-EA10-476E-903F-FB02D3A2F967}" destId="{AB538EE1-645F-4A9B-A6BD-8B705D2CC079}" srcOrd="0" destOrd="0" presId="urn:microsoft.com/office/officeart/2005/8/layout/list1"/>
    <dgm:cxn modelId="{4D70EB3C-39DA-45CC-AE77-91B54C174C12}" type="presParOf" srcId="{D204DCCB-EA10-476E-903F-FB02D3A2F967}" destId="{13ACC8B8-5DA2-4B24-82D1-80C5CBB1E1E3}" srcOrd="1" destOrd="0" presId="urn:microsoft.com/office/officeart/2005/8/layout/list1"/>
    <dgm:cxn modelId="{589161EA-26A9-42F5-89AF-B89B6B00072D}" type="presParOf" srcId="{69A8C4A1-B299-4420-9E7D-6ABD2CD7A4E5}" destId="{AD088478-359A-4F8D-B6E1-7DCE26D3DD33}" srcOrd="1" destOrd="0" presId="urn:microsoft.com/office/officeart/2005/8/layout/list1"/>
    <dgm:cxn modelId="{53F0D2C1-4897-4E46-B55A-5B03D0A4093A}" type="presParOf" srcId="{69A8C4A1-B299-4420-9E7D-6ABD2CD7A4E5}" destId="{C99916EC-158C-450F-BA8E-B23A8A813CDC}" srcOrd="2" destOrd="0" presId="urn:microsoft.com/office/officeart/2005/8/layout/list1"/>
    <dgm:cxn modelId="{2D89B869-20CC-4A08-A8C2-4F2B0525475C}" type="presParOf" srcId="{69A8C4A1-B299-4420-9E7D-6ABD2CD7A4E5}" destId="{9A7C25E0-FCB3-4C2D-9BEC-98374DBBF9B8}" srcOrd="3" destOrd="0" presId="urn:microsoft.com/office/officeart/2005/8/layout/list1"/>
    <dgm:cxn modelId="{14A04582-BC54-4E35-853E-3113C4DBD6CF}" type="presParOf" srcId="{69A8C4A1-B299-4420-9E7D-6ABD2CD7A4E5}" destId="{E0467BB3-4859-46A9-80E6-DFA0233659A1}" srcOrd="4" destOrd="0" presId="urn:microsoft.com/office/officeart/2005/8/layout/list1"/>
    <dgm:cxn modelId="{FF61183A-FA5F-4D83-A385-BFF78FA8D47B}" type="presParOf" srcId="{E0467BB3-4859-46A9-80E6-DFA0233659A1}" destId="{EBEEFFE3-953F-4684-8B47-2AC9A01FD39F}" srcOrd="0" destOrd="0" presId="urn:microsoft.com/office/officeart/2005/8/layout/list1"/>
    <dgm:cxn modelId="{877649D4-888A-43F3-849B-BB3E0B89E6C6}" type="presParOf" srcId="{E0467BB3-4859-46A9-80E6-DFA0233659A1}" destId="{987641E7-8890-4C12-9CCA-DA6733783106}" srcOrd="1" destOrd="0" presId="urn:microsoft.com/office/officeart/2005/8/layout/list1"/>
    <dgm:cxn modelId="{015BBAF7-5648-4370-94AB-CA3129359678}" type="presParOf" srcId="{69A8C4A1-B299-4420-9E7D-6ABD2CD7A4E5}" destId="{C0D328A8-696B-4E03-BDEA-CC59F27A8498}" srcOrd="5" destOrd="0" presId="urn:microsoft.com/office/officeart/2005/8/layout/list1"/>
    <dgm:cxn modelId="{C09C5542-F684-4881-91A3-47FD9795090C}" type="presParOf" srcId="{69A8C4A1-B299-4420-9E7D-6ABD2CD7A4E5}" destId="{F1D86B0B-218C-4699-8F79-0B0B84EC6BAF}" srcOrd="6" destOrd="0" presId="urn:microsoft.com/office/officeart/2005/8/layout/list1"/>
    <dgm:cxn modelId="{12526801-B2D1-4E09-9CC0-31BD3EE84114}" type="presParOf" srcId="{69A8C4A1-B299-4420-9E7D-6ABD2CD7A4E5}" destId="{9E4DEDEA-4007-4A07-992C-8948415E7C8A}" srcOrd="7" destOrd="0" presId="urn:microsoft.com/office/officeart/2005/8/layout/list1"/>
    <dgm:cxn modelId="{45B48369-AC0A-47E6-B0C5-DF7CBE583C57}" type="presParOf" srcId="{69A8C4A1-B299-4420-9E7D-6ABD2CD7A4E5}" destId="{468E96FD-5F5E-4D07-B901-0E673C6AFFFC}" srcOrd="8" destOrd="0" presId="urn:microsoft.com/office/officeart/2005/8/layout/list1"/>
    <dgm:cxn modelId="{A1BC7984-AF89-4A2B-AF4E-3C473F9C9672}" type="presParOf" srcId="{468E96FD-5F5E-4D07-B901-0E673C6AFFFC}" destId="{9EAD2210-45B9-4A71-893D-ECA54C00ECE7}" srcOrd="0" destOrd="0" presId="urn:microsoft.com/office/officeart/2005/8/layout/list1"/>
    <dgm:cxn modelId="{BCEB7004-CBEC-435E-9308-0A905F5A8443}" type="presParOf" srcId="{468E96FD-5F5E-4D07-B901-0E673C6AFFFC}" destId="{53C6DAF4-0916-4C64-9F6A-526FB1BC5E1C}" srcOrd="1" destOrd="0" presId="urn:microsoft.com/office/officeart/2005/8/layout/list1"/>
    <dgm:cxn modelId="{9928572C-8DC5-4FB6-90B5-7A0B0D373D42}" type="presParOf" srcId="{69A8C4A1-B299-4420-9E7D-6ABD2CD7A4E5}" destId="{67987EEE-079B-4C22-B42E-ACFAE5934E08}" srcOrd="9" destOrd="0" presId="urn:microsoft.com/office/officeart/2005/8/layout/list1"/>
    <dgm:cxn modelId="{A7603106-4AC8-410E-A38B-5D4AF6AA89AD}" type="presParOf" srcId="{69A8C4A1-B299-4420-9E7D-6ABD2CD7A4E5}" destId="{66184D7A-8DA6-4B2F-9031-05EAF0691ADE}" srcOrd="10" destOrd="0" presId="urn:microsoft.com/office/officeart/2005/8/layout/list1"/>
    <dgm:cxn modelId="{DF479FE0-DCDE-467C-9FC6-BD235FFB622C}" type="presParOf" srcId="{69A8C4A1-B299-4420-9E7D-6ABD2CD7A4E5}" destId="{9B499834-6814-4B3B-A6BC-E7BA0162D9AE}" srcOrd="11" destOrd="0" presId="urn:microsoft.com/office/officeart/2005/8/layout/list1"/>
    <dgm:cxn modelId="{64445BC8-908B-4965-9891-4D8C84789DF8}" type="presParOf" srcId="{69A8C4A1-B299-4420-9E7D-6ABD2CD7A4E5}" destId="{7F3EB335-05AB-4903-9A3C-51306FFA226F}" srcOrd="12" destOrd="0" presId="urn:microsoft.com/office/officeart/2005/8/layout/list1"/>
    <dgm:cxn modelId="{917EE1C2-AF3A-4F75-85B2-06D1145CC61F}" type="presParOf" srcId="{7F3EB335-05AB-4903-9A3C-51306FFA226F}" destId="{697C9027-5952-435E-88BF-34C9C94ECA19}" srcOrd="0" destOrd="0" presId="urn:microsoft.com/office/officeart/2005/8/layout/list1"/>
    <dgm:cxn modelId="{CB9DCA28-B456-4D2B-B013-2E873CBE32E2}" type="presParOf" srcId="{7F3EB335-05AB-4903-9A3C-51306FFA226F}" destId="{673AED70-6707-4B15-96AD-1495763E5AB0}" srcOrd="1" destOrd="0" presId="urn:microsoft.com/office/officeart/2005/8/layout/list1"/>
    <dgm:cxn modelId="{A2682414-3179-489E-BFD3-76D59C06B847}" type="presParOf" srcId="{69A8C4A1-B299-4420-9E7D-6ABD2CD7A4E5}" destId="{699372C7-F2D9-4F94-B33B-1C1B418F79C4}" srcOrd="13" destOrd="0" presId="urn:microsoft.com/office/officeart/2005/8/layout/list1"/>
    <dgm:cxn modelId="{96674E8D-A872-4CE0-A746-229AD6F97A0E}" type="presParOf" srcId="{69A8C4A1-B299-4420-9E7D-6ABD2CD7A4E5}" destId="{00A69518-B583-4497-9D13-0634B52784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D1805-10FC-4425-8FE0-23B06B9AAD5D}">
      <dsp:nvSpPr>
        <dsp:cNvPr id="0" name=""/>
        <dsp:cNvSpPr/>
      </dsp:nvSpPr>
      <dsp:spPr>
        <a:xfrm>
          <a:off x="0" y="0"/>
          <a:ext cx="6436563" cy="154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Словообразование осуществляется  на основе мыслительных операций анализа, синтеза, обобщения</a:t>
          </a:r>
          <a:endParaRPr lang="ru-RU" sz="2400" kern="1200" dirty="0"/>
        </a:p>
      </dsp:txBody>
      <dsp:txXfrm>
        <a:off x="0" y="0"/>
        <a:ext cx="4861877" cy="1543053"/>
      </dsp:txXfrm>
    </dsp:sp>
    <dsp:sp modelId="{4226CFF7-B623-41D5-B0CC-8391CAE9102C}">
      <dsp:nvSpPr>
        <dsp:cNvPr id="0" name=""/>
        <dsp:cNvSpPr/>
      </dsp:nvSpPr>
      <dsp:spPr>
        <a:xfrm>
          <a:off x="567932" y="1800229"/>
          <a:ext cx="6436563" cy="154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Процесс словообразования предполагает высокий уровень интеллектуального и речевого развития</a:t>
          </a:r>
          <a:endParaRPr lang="ru-RU" sz="2400" kern="1200" dirty="0"/>
        </a:p>
      </dsp:txBody>
      <dsp:txXfrm>
        <a:off x="567932" y="1800229"/>
        <a:ext cx="4865646" cy="1543053"/>
      </dsp:txXfrm>
    </dsp:sp>
    <dsp:sp modelId="{03BEFF4D-EF3A-494A-A338-26518F29BC1D}">
      <dsp:nvSpPr>
        <dsp:cNvPr id="0" name=""/>
        <dsp:cNvSpPr/>
      </dsp:nvSpPr>
      <dsp:spPr>
        <a:xfrm>
          <a:off x="1135864" y="3600458"/>
          <a:ext cx="6436563" cy="154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логопеда предполагает развитие компонентов речевой системы и коррекцию</a:t>
          </a:r>
          <a:endParaRPr lang="ru-RU" sz="2400" kern="1200" dirty="0"/>
        </a:p>
      </dsp:txBody>
      <dsp:txXfrm>
        <a:off x="1135864" y="3600458"/>
        <a:ext cx="4865646" cy="1543053"/>
      </dsp:txXfrm>
    </dsp:sp>
    <dsp:sp modelId="{5C80610B-AB93-42BC-A1EB-DDA0351703A7}">
      <dsp:nvSpPr>
        <dsp:cNvPr id="0" name=""/>
        <dsp:cNvSpPr/>
      </dsp:nvSpPr>
      <dsp:spPr>
        <a:xfrm>
          <a:off x="5433578" y="1170148"/>
          <a:ext cx="1002984" cy="1002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33578" y="1170148"/>
        <a:ext cx="1002984" cy="1002984"/>
      </dsp:txXfrm>
    </dsp:sp>
    <dsp:sp modelId="{9FA4C518-4B9B-4902-9F15-F75D9B506C86}">
      <dsp:nvSpPr>
        <dsp:cNvPr id="0" name=""/>
        <dsp:cNvSpPr/>
      </dsp:nvSpPr>
      <dsp:spPr>
        <a:xfrm>
          <a:off x="6072231" y="3000391"/>
          <a:ext cx="1002984" cy="1002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2231" y="3000391"/>
        <a:ext cx="1002984" cy="10029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26DC5-03E9-46A5-B91D-37B184C3BCA9}">
      <dsp:nvSpPr>
        <dsp:cNvPr id="0" name=""/>
        <dsp:cNvSpPr/>
      </dsp:nvSpPr>
      <dsp:spPr>
        <a:xfrm>
          <a:off x="2619340" y="1946230"/>
          <a:ext cx="3119303" cy="243144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accent3">
                  <a:lumMod val="75000"/>
                </a:schemeClr>
              </a:solidFill>
            </a:rPr>
            <a:t>Трудности в формировании навыков практического словообразования</a:t>
          </a:r>
          <a:endParaRPr lang="ru-RU" sz="2000" b="1" i="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619340" y="1946230"/>
        <a:ext cx="3119303" cy="2431441"/>
      </dsp:txXfrm>
    </dsp:sp>
    <dsp:sp modelId="{207DC1CF-787D-4A95-BC58-27BE52CB974C}">
      <dsp:nvSpPr>
        <dsp:cNvPr id="0" name=""/>
        <dsp:cNvSpPr/>
      </dsp:nvSpPr>
      <dsp:spPr>
        <a:xfrm rot="5400000">
          <a:off x="4159210" y="1947807"/>
          <a:ext cx="39562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9562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178002" y="1965022"/>
        <a:ext cx="1978" cy="1978"/>
      </dsp:txXfrm>
    </dsp:sp>
    <dsp:sp modelId="{85803272-7A60-44C6-A08C-334855DC9DEC}">
      <dsp:nvSpPr>
        <dsp:cNvPr id="0" name=""/>
        <dsp:cNvSpPr/>
      </dsp:nvSpPr>
      <dsp:spPr>
        <a:xfrm>
          <a:off x="2206128" y="-65301"/>
          <a:ext cx="3945726" cy="2051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недостаточное количество слов- признаков, слов- действий в активном словаре</a:t>
          </a:r>
          <a:endParaRPr lang="ru-RU" sz="2400" kern="1200" dirty="0"/>
        </a:p>
      </dsp:txBody>
      <dsp:txXfrm>
        <a:off x="2206128" y="-65301"/>
        <a:ext cx="3945726" cy="2051094"/>
      </dsp:txXfrm>
    </dsp:sp>
    <dsp:sp modelId="{5ED3A510-84EF-47FF-81B3-CEE3BD40677B}">
      <dsp:nvSpPr>
        <dsp:cNvPr id="0" name=""/>
        <dsp:cNvSpPr/>
      </dsp:nvSpPr>
      <dsp:spPr>
        <a:xfrm rot="10526827">
          <a:off x="5378032" y="3034208"/>
          <a:ext cx="353093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53093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526827">
        <a:off x="5545751" y="3043585"/>
        <a:ext cx="17654" cy="17654"/>
      </dsp:txXfrm>
    </dsp:sp>
    <dsp:sp modelId="{5C155E51-6BE6-4129-A9A1-2748F63CD3E4}">
      <dsp:nvSpPr>
        <dsp:cNvPr id="0" name=""/>
        <dsp:cNvSpPr/>
      </dsp:nvSpPr>
      <dsp:spPr>
        <a:xfrm>
          <a:off x="5373410" y="1525163"/>
          <a:ext cx="2984835" cy="2845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Затруднения в подборе однокоренных слов</a:t>
          </a:r>
          <a:endParaRPr lang="ru-RU" sz="2400" kern="1200" dirty="0"/>
        </a:p>
      </dsp:txBody>
      <dsp:txXfrm>
        <a:off x="5373410" y="1525163"/>
        <a:ext cx="2984835" cy="2845666"/>
      </dsp:txXfrm>
    </dsp:sp>
    <dsp:sp modelId="{4ADCC856-3C6F-4D22-891F-FAFB9E8802C1}">
      <dsp:nvSpPr>
        <dsp:cNvPr id="0" name=""/>
        <dsp:cNvSpPr/>
      </dsp:nvSpPr>
      <dsp:spPr>
        <a:xfrm rot="16051338">
          <a:off x="4109677" y="4242046"/>
          <a:ext cx="233678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33678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051338">
        <a:off x="4220674" y="4254408"/>
        <a:ext cx="11683" cy="11683"/>
      </dsp:txXfrm>
    </dsp:sp>
    <dsp:sp modelId="{7F1BE245-D97B-4565-9B61-C7AE2F8547D0}">
      <dsp:nvSpPr>
        <dsp:cNvPr id="0" name=""/>
        <dsp:cNvSpPr/>
      </dsp:nvSpPr>
      <dsp:spPr>
        <a:xfrm>
          <a:off x="2071704" y="4143402"/>
          <a:ext cx="4372665" cy="1690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пониженная способность воспринимать различия </a:t>
          </a:r>
          <a:r>
            <a:rPr lang="ru-RU" sz="1800" kern="1200" dirty="0" err="1" smtClean="0"/>
            <a:t>лексико</a:t>
          </a:r>
          <a:r>
            <a:rPr lang="ru-RU" sz="1800" kern="1200" dirty="0" smtClean="0"/>
            <a:t>- грамматических элементов речи</a:t>
          </a:r>
          <a:endParaRPr lang="ru-RU" sz="1800" kern="1200" dirty="0"/>
        </a:p>
      </dsp:txBody>
      <dsp:txXfrm>
        <a:off x="2071704" y="4143402"/>
        <a:ext cx="4372665" cy="1690578"/>
      </dsp:txXfrm>
    </dsp:sp>
    <dsp:sp modelId="{EAC61DB2-FC13-4007-8613-259BB05CAE34}">
      <dsp:nvSpPr>
        <dsp:cNvPr id="0" name=""/>
        <dsp:cNvSpPr/>
      </dsp:nvSpPr>
      <dsp:spPr>
        <a:xfrm rot="215132">
          <a:off x="2624006" y="3057470"/>
          <a:ext cx="356200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56200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132">
        <a:off x="2793201" y="3066768"/>
        <a:ext cx="17810" cy="17810"/>
      </dsp:txXfrm>
    </dsp:sp>
    <dsp:sp modelId="{4C4DD76C-5BA8-4E8A-AAF8-C06017D6EAA3}">
      <dsp:nvSpPr>
        <dsp:cNvPr id="0" name=""/>
        <dsp:cNvSpPr/>
      </dsp:nvSpPr>
      <dsp:spPr>
        <a:xfrm>
          <a:off x="0" y="1785951"/>
          <a:ext cx="2984311" cy="2415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неточное употребление многих слов</a:t>
          </a:r>
          <a:endParaRPr lang="ru-RU" sz="2400" kern="1200" dirty="0"/>
        </a:p>
      </dsp:txBody>
      <dsp:txXfrm>
        <a:off x="0" y="1785951"/>
        <a:ext cx="2984311" cy="24152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35F28-BED3-4F9C-9019-60E17653A74D}">
      <dsp:nvSpPr>
        <dsp:cNvPr id="0" name=""/>
        <dsp:cNvSpPr/>
      </dsp:nvSpPr>
      <dsp:spPr>
        <a:xfrm>
          <a:off x="0" y="-182321"/>
          <a:ext cx="3202076" cy="5512328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16200000">
        <a:off x="-1939847" y="1757525"/>
        <a:ext cx="4520109" cy="640415"/>
      </dsp:txXfrm>
    </dsp:sp>
    <dsp:sp modelId="{E2499CDC-5528-422B-9AFC-4820353CE3F8}">
      <dsp:nvSpPr>
        <dsp:cNvPr id="0" name=""/>
        <dsp:cNvSpPr/>
      </dsp:nvSpPr>
      <dsp:spPr>
        <a:xfrm>
          <a:off x="582443" y="-182321"/>
          <a:ext cx="2385546" cy="5512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kern="1200" baseline="0" dirty="0" smtClean="0">
            <a:solidFill>
              <a:schemeClr val="bg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chemeClr val="bg1"/>
              </a:solidFill>
            </a:rPr>
            <a:t>Использование символов, схем, лежащих в основе образования искусственных ассоциаций, облегчает запоминание и увеличивает объем памяти и в целом развивают речемыслительную </a:t>
          </a:r>
          <a:r>
            <a:rPr lang="ru-RU" sz="2000" b="0" i="0" kern="1200" dirty="0" smtClean="0">
              <a:solidFill>
                <a:schemeClr val="bg1"/>
              </a:solidFill>
            </a:rPr>
            <a:t>деятельность детей</a:t>
          </a:r>
          <a:endParaRPr lang="ru-RU" sz="2000" b="0" i="0" kern="1200" dirty="0">
            <a:solidFill>
              <a:schemeClr val="bg1"/>
            </a:solidFill>
          </a:endParaRPr>
        </a:p>
      </dsp:txBody>
      <dsp:txXfrm>
        <a:off x="582443" y="-182321"/>
        <a:ext cx="2385546" cy="5512328"/>
      </dsp:txXfrm>
    </dsp:sp>
    <dsp:sp modelId="{0E38A5E3-A04C-473B-99D5-92D14CEDB817}">
      <dsp:nvSpPr>
        <dsp:cNvPr id="0" name=""/>
        <dsp:cNvSpPr/>
      </dsp:nvSpPr>
      <dsp:spPr>
        <a:xfrm>
          <a:off x="3302768" y="-182321"/>
          <a:ext cx="2402464" cy="5766922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16200000">
        <a:off x="1178576" y="1941870"/>
        <a:ext cx="4728876" cy="480492"/>
      </dsp:txXfrm>
    </dsp:sp>
    <dsp:sp modelId="{FCFBA4BC-F44E-418C-AF8E-B3C94503A742}">
      <dsp:nvSpPr>
        <dsp:cNvPr id="0" name=""/>
        <dsp:cNvSpPr/>
      </dsp:nvSpPr>
      <dsp:spPr>
        <a:xfrm rot="5400000">
          <a:off x="3092316" y="2106777"/>
          <a:ext cx="423305" cy="3603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DAD81-3880-40D0-8188-5B490ACBB10E}">
      <dsp:nvSpPr>
        <dsp:cNvPr id="0" name=""/>
        <dsp:cNvSpPr/>
      </dsp:nvSpPr>
      <dsp:spPr>
        <a:xfrm>
          <a:off x="3783260" y="-182321"/>
          <a:ext cx="1789835" cy="57669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chemeClr val="bg1"/>
              </a:solidFill>
            </a:rPr>
            <a:t>Приемы наглядного 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моделирова</a:t>
          </a:r>
          <a:r>
            <a:rPr lang="en-US" sz="2000" b="0" i="0" kern="1200" baseline="0" dirty="0" smtClean="0">
              <a:solidFill>
                <a:schemeClr val="bg1"/>
              </a:solidFill>
            </a:rPr>
            <a:t>-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ния</a:t>
          </a:r>
          <a:r>
            <a:rPr lang="ru-RU" sz="2000" b="0" i="0" kern="1200" baseline="0" dirty="0" smtClean="0">
              <a:solidFill>
                <a:schemeClr val="bg1"/>
              </a:solidFill>
            </a:rPr>
            <a:t> используют естественные механизмы памяти мозга и позволяют полностью 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контролиро</a:t>
          </a:r>
          <a:r>
            <a:rPr lang="en-US" sz="2000" b="0" i="0" kern="1200" baseline="0" dirty="0" smtClean="0">
              <a:solidFill>
                <a:schemeClr val="bg1"/>
              </a:solidFill>
            </a:rPr>
            <a:t>-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вать</a:t>
          </a:r>
          <a:r>
            <a:rPr lang="ru-RU" sz="2000" b="0" i="0" kern="1200" baseline="0" dirty="0" smtClean="0">
              <a:solidFill>
                <a:schemeClr val="bg1"/>
              </a:solidFill>
            </a:rPr>
            <a:t> процесс запоминания, сохранения и 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припомина</a:t>
          </a:r>
          <a:r>
            <a:rPr lang="en-US" sz="2000" b="0" i="0" kern="1200" baseline="0" dirty="0" smtClean="0">
              <a:solidFill>
                <a:schemeClr val="bg1"/>
              </a:solidFill>
            </a:rPr>
            <a:t>-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err="1" smtClean="0">
              <a:solidFill>
                <a:schemeClr val="bg1"/>
              </a:solidFill>
            </a:rPr>
            <a:t>ния</a:t>
          </a:r>
          <a:r>
            <a:rPr lang="ru-RU" sz="2000" b="0" i="0" kern="1200" baseline="0" dirty="0" smtClean="0">
              <a:solidFill>
                <a:schemeClr val="bg1"/>
              </a:solidFill>
            </a:rPr>
            <a:t> информации</a:t>
          </a:r>
          <a:endParaRPr lang="ru-RU" sz="2000" b="0" i="0" kern="1200" baseline="0" dirty="0">
            <a:solidFill>
              <a:schemeClr val="bg1"/>
            </a:solidFill>
          </a:endParaRPr>
        </a:p>
      </dsp:txBody>
      <dsp:txXfrm>
        <a:off x="3783260" y="-182321"/>
        <a:ext cx="1789835" cy="5766922"/>
      </dsp:txXfrm>
    </dsp:sp>
    <dsp:sp modelId="{683F8570-D9DB-4118-A4AD-F93D0EF57A2A}">
      <dsp:nvSpPr>
        <dsp:cNvPr id="0" name=""/>
        <dsp:cNvSpPr/>
      </dsp:nvSpPr>
      <dsp:spPr>
        <a:xfrm>
          <a:off x="5778507" y="-182321"/>
          <a:ext cx="2402464" cy="5766922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16200000">
        <a:off x="3654315" y="1941870"/>
        <a:ext cx="4728876" cy="480492"/>
      </dsp:txXfrm>
    </dsp:sp>
    <dsp:sp modelId="{8B50F2D3-EB44-4B12-91D0-0781E2CA1D9E}">
      <dsp:nvSpPr>
        <dsp:cNvPr id="0" name=""/>
        <dsp:cNvSpPr/>
      </dsp:nvSpPr>
      <dsp:spPr>
        <a:xfrm rot="5400000">
          <a:off x="5578866" y="2106777"/>
          <a:ext cx="423305" cy="3603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14338-C9CF-4558-B6CF-93C01173B2D9}">
      <dsp:nvSpPr>
        <dsp:cNvPr id="0" name=""/>
        <dsp:cNvSpPr/>
      </dsp:nvSpPr>
      <dsp:spPr>
        <a:xfrm>
          <a:off x="6259000" y="-182321"/>
          <a:ext cx="1789835" cy="57669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chemeClr val="bg1"/>
              </a:solidFill>
            </a:rPr>
            <a:t>Дети, владеющие средствами наглядного моделирования, в дальнейшем способны самостоятельно развивать речь в процессе общения и обучения</a:t>
          </a:r>
          <a:endParaRPr lang="ru-RU" sz="2000" b="0" i="0" kern="1200" baseline="0" dirty="0">
            <a:solidFill>
              <a:schemeClr val="bg1"/>
            </a:solidFill>
          </a:endParaRPr>
        </a:p>
      </dsp:txBody>
      <dsp:txXfrm>
        <a:off x="6259000" y="-182321"/>
        <a:ext cx="1789835" cy="57669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916EC-158C-450F-BA8E-B23A8A813CDC}">
      <dsp:nvSpPr>
        <dsp:cNvPr id="0" name=""/>
        <dsp:cNvSpPr/>
      </dsp:nvSpPr>
      <dsp:spPr>
        <a:xfrm>
          <a:off x="0" y="828668"/>
          <a:ext cx="7467600" cy="4536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CC8B8-5DA2-4B24-82D1-80C5CBB1E1E3}">
      <dsp:nvSpPr>
        <dsp:cNvPr id="0" name=""/>
        <dsp:cNvSpPr/>
      </dsp:nvSpPr>
      <dsp:spPr>
        <a:xfrm>
          <a:off x="373380" y="44660"/>
          <a:ext cx="5255913" cy="1024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 </a:t>
          </a:r>
          <a:r>
            <a:rPr lang="ru-RU" sz="2400" b="1" i="0" kern="1200" dirty="0" smtClean="0"/>
            <a:t>позволяет ребенку осознать звучание слова</a:t>
          </a:r>
          <a:endParaRPr lang="ru-RU" sz="2400" b="1" i="0" kern="1200" dirty="0"/>
        </a:p>
      </dsp:txBody>
      <dsp:txXfrm>
        <a:off x="373380" y="44660"/>
        <a:ext cx="5255913" cy="1024648"/>
      </dsp:txXfrm>
    </dsp:sp>
    <dsp:sp modelId="{F1D86B0B-218C-4699-8F79-0B0B84EC6BAF}">
      <dsp:nvSpPr>
        <dsp:cNvPr id="0" name=""/>
        <dsp:cNvSpPr/>
      </dsp:nvSpPr>
      <dsp:spPr>
        <a:xfrm>
          <a:off x="0" y="2106398"/>
          <a:ext cx="7467600" cy="4536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641E7-8890-4C12-9CCA-DA6733783106}">
      <dsp:nvSpPr>
        <dsp:cNvPr id="0" name=""/>
        <dsp:cNvSpPr/>
      </dsp:nvSpPr>
      <dsp:spPr>
        <a:xfrm>
          <a:off x="373380" y="1354428"/>
          <a:ext cx="5255913" cy="1017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позволяет поупражняться в употреблении грамматических форм</a:t>
          </a:r>
          <a:endParaRPr lang="ru-RU" sz="2400" b="1" i="0" kern="1200" dirty="0"/>
        </a:p>
      </dsp:txBody>
      <dsp:txXfrm>
        <a:off x="373380" y="1354428"/>
        <a:ext cx="5255913" cy="1017650"/>
      </dsp:txXfrm>
    </dsp:sp>
    <dsp:sp modelId="{66184D7A-8DA6-4B2F-9031-05EAF0691ADE}">
      <dsp:nvSpPr>
        <dsp:cNvPr id="0" name=""/>
        <dsp:cNvSpPr/>
      </dsp:nvSpPr>
      <dsp:spPr>
        <a:xfrm>
          <a:off x="0" y="3204988"/>
          <a:ext cx="7467600" cy="4536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6DAF4-0916-4C64-9F6A-526FB1BC5E1C}">
      <dsp:nvSpPr>
        <dsp:cNvPr id="0" name=""/>
        <dsp:cNvSpPr/>
      </dsp:nvSpPr>
      <dsp:spPr>
        <a:xfrm>
          <a:off x="373380" y="2657198"/>
          <a:ext cx="5370182" cy="81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способствует расширению словарного запаса</a:t>
          </a:r>
          <a:endParaRPr lang="ru-RU" sz="2400" b="1" i="0" kern="1200" dirty="0"/>
        </a:p>
      </dsp:txBody>
      <dsp:txXfrm>
        <a:off x="373380" y="2657198"/>
        <a:ext cx="5370182" cy="813469"/>
      </dsp:txXfrm>
    </dsp:sp>
    <dsp:sp modelId="{00A69518-B583-4497-9D13-0634B5278463}">
      <dsp:nvSpPr>
        <dsp:cNvPr id="0" name=""/>
        <dsp:cNvSpPr/>
      </dsp:nvSpPr>
      <dsp:spPr>
        <a:xfrm>
          <a:off x="0" y="4375364"/>
          <a:ext cx="7467600" cy="4536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AED70-6707-4B15-96AD-1495763E5AB0}">
      <dsp:nvSpPr>
        <dsp:cNvPr id="0" name=""/>
        <dsp:cNvSpPr/>
      </dsp:nvSpPr>
      <dsp:spPr>
        <a:xfrm>
          <a:off x="373380" y="3755788"/>
          <a:ext cx="5370182" cy="88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способствует формированию языкового чутья</a:t>
          </a:r>
          <a:endParaRPr lang="ru-RU" sz="2400" b="1" i="0" kern="1200" dirty="0"/>
        </a:p>
      </dsp:txBody>
      <dsp:txXfrm>
        <a:off x="373380" y="3755788"/>
        <a:ext cx="5370182" cy="885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CF972C-C204-4AFB-8A40-AC65959E79C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60648"/>
            <a:ext cx="7406640" cy="439248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МУНИЦИПАЛЬНОЕ ДОШКОЛЬНОЕ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ОБРАЗОВАТЕЛЬНОЕ     УЧРЕЖДЕНИЕ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«ДЕТСКИЙ    САД    №1    «ТОПОЛЁК» 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г. ЕРШОВА    САРАТОВСКОЙ    ОБЛАСТИ»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Формировании навыков словообразования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у детей по средством метода моделирования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из опыта работы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645024"/>
            <a:ext cx="610586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Бирюкова Н.А., учитель-логопед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3" y="1196752"/>
            <a:ext cx="5328591" cy="4320480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«коляска» </a:t>
            </a:r>
            <a:r>
              <a:rPr lang="ru-RU" dirty="0" smtClean="0">
                <a:solidFill>
                  <a:schemeClr val="tx1"/>
                </a:solidFill>
              </a:rPr>
              <a:t>- название детёныша или детёнышей;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«ладонь» </a:t>
            </a:r>
            <a:r>
              <a:rPr lang="ru-RU" dirty="0" smtClean="0">
                <a:solidFill>
                  <a:schemeClr val="tx1"/>
                </a:solidFill>
              </a:rPr>
              <a:t>- форма глагола;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коляска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00" r="5000"/>
          <a:stretch>
            <a:fillRect/>
          </a:stretch>
        </p:blipFill>
        <p:spPr>
          <a:xfrm>
            <a:off x="467544" y="332656"/>
            <a:ext cx="2880320" cy="2962654"/>
          </a:xfr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5856" y="188640"/>
            <a:ext cx="5184576" cy="7920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картинно-графические схемы </a:t>
            </a:r>
          </a:p>
          <a:p>
            <a:endParaRPr lang="ru-RU" dirty="0"/>
          </a:p>
        </p:txBody>
      </p:sp>
      <p:pic>
        <p:nvPicPr>
          <p:cNvPr id="6" name="Рисунок 5" descr="ладо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180" y="3356992"/>
            <a:ext cx="2813684" cy="323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49685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картинно-графические схемы 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dirty="0"/>
          </a:p>
        </p:txBody>
      </p:sp>
      <p:pic>
        <p:nvPicPr>
          <p:cNvPr id="5" name="Рисунок 4" descr="професси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00" r="5000"/>
          <a:stretch>
            <a:fillRect/>
          </a:stretch>
        </p:blipFill>
        <p:spPr>
          <a:xfrm>
            <a:off x="323528" y="1173185"/>
            <a:ext cx="4392488" cy="40560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484785"/>
            <a:ext cx="3816424" cy="3528391"/>
          </a:xfrm>
        </p:spPr>
        <p:txBody>
          <a:bodyPr/>
          <a:lstStyle/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/>
            <a:r>
              <a:rPr lang="ru-RU" sz="2400" b="1" dirty="0" smtClean="0"/>
              <a:t>«человечки» </a:t>
            </a:r>
            <a:r>
              <a:rPr lang="ru-RU" sz="2000" b="1" dirty="0" smtClean="0"/>
              <a:t>- форма существительных, обозначающих лиц по их занятиям.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19872" y="1412775"/>
            <a:ext cx="4869926" cy="380806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/>
                </a:solidFill>
              </a:rPr>
              <a:t>подбирать самое точное слово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/>
                </a:solidFill>
              </a:rPr>
              <a:t> выбрать подходящий грамматический оборот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/>
                </a:solidFill>
              </a:rPr>
              <a:t>услышать ошибки в речи окружающих и исправить свои собственные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/>
                </a:solidFill>
              </a:rPr>
              <a:t>подготовить детей к успешному обучению в школе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30936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</a:rPr>
              <a:t>Предлагаемые нами задания помогают: </a:t>
            </a:r>
            <a:endParaRPr lang="ru-RU" sz="2800" dirty="0"/>
          </a:p>
        </p:txBody>
      </p:sp>
      <p:pic>
        <p:nvPicPr>
          <p:cNvPr id="7" name="Рисунок 6" descr="20220405_1606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>
          <a:xfrm>
            <a:off x="179512" y="1340768"/>
            <a:ext cx="3264498" cy="3467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</a:rPr>
              <a:t>Речевое упражнение: «Семья слов»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 Волк- волки- волчок- волчица – волчий. </a:t>
            </a:r>
            <a:endParaRPr lang="ru-RU" sz="2800" i="1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20220405_160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04196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20220405_160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4128459" cy="3240360"/>
          </a:xfrm>
          <a:prstGeom prst="rect">
            <a:avLst/>
          </a:prstGeom>
        </p:spPr>
      </p:pic>
      <p:pic>
        <p:nvPicPr>
          <p:cNvPr id="6" name="Рисунок 5" descr="20220405_16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260648"/>
            <a:ext cx="4320480" cy="3240360"/>
          </a:xfrm>
          <a:prstGeom prst="rect">
            <a:avLst/>
          </a:prstGeom>
        </p:spPr>
      </p:pic>
      <p:pic>
        <p:nvPicPr>
          <p:cNvPr id="8" name="Рисунок 7" descr="20220405_160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401616"/>
            <a:ext cx="4464496" cy="334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</a:rPr>
              <a:t>Речевое упражнение: «Один- много, много-один»</a:t>
            </a:r>
            <a:endParaRPr lang="ru-RU" dirty="0"/>
          </a:p>
        </p:txBody>
      </p:sp>
      <p:pic>
        <p:nvPicPr>
          <p:cNvPr id="3" name="Рисунок 2" descr="20220406_104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1016732"/>
            <a:ext cx="4392488" cy="3294366"/>
          </a:xfrm>
          <a:prstGeom prst="rect">
            <a:avLst/>
          </a:prstGeom>
        </p:spPr>
      </p:pic>
      <p:pic>
        <p:nvPicPr>
          <p:cNvPr id="5" name="Рисунок 4" descr="20220406_104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7997" y="3140968"/>
            <a:ext cx="4416491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155679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Одна уточка – много уточек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5" y="5229200"/>
            <a:ext cx="36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крыльев –  одно крыло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</a:rPr>
              <a:t>Речевое упражнение: «Че</a:t>
            </a:r>
            <a:r>
              <a:rPr lang="ru-RU" sz="2400" dirty="0" smtClean="0">
                <a:solidFill>
                  <a:schemeClr val="accent3"/>
                </a:solidFill>
              </a:rPr>
              <a:t>й</a:t>
            </a:r>
            <a:r>
              <a:rPr lang="ru-RU" sz="2800" dirty="0" smtClean="0">
                <a:solidFill>
                  <a:schemeClr val="accent3"/>
                </a:solidFill>
              </a:rPr>
              <a:t>? Чья? Чьё? Чьи?»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20220406_103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4752528" cy="3564396"/>
          </a:xfrm>
          <a:prstGeom prst="rect">
            <a:avLst/>
          </a:prstGeom>
        </p:spPr>
      </p:pic>
      <p:pic>
        <p:nvPicPr>
          <p:cNvPr id="6" name="Рисунок 5" descr="20220406_103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8538" y="764704"/>
            <a:ext cx="4187958" cy="3140968"/>
          </a:xfrm>
          <a:prstGeom prst="rect">
            <a:avLst/>
          </a:prstGeom>
        </p:spPr>
      </p:pic>
      <p:pic>
        <p:nvPicPr>
          <p:cNvPr id="7" name="Рисунок 6" descr="20220406_103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681028"/>
            <a:ext cx="4176464" cy="3132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7" y="494116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Лиса – лисий, лисье, лисья, лисьи.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/>
                </a:solidFill>
              </a:rPr>
              <a:t> </a:t>
            </a:r>
            <a:endParaRPr lang="ru-RU" sz="1800" dirty="0">
              <a:solidFill>
                <a:schemeClr val="accent3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295169"/>
            <a:ext cx="7848872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Таким образом, использование картинно-графических схем в работе по подбору родственных слов позволяет логопеду решать следующие  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расширять словарь детей, привлекая их внимание к оттенкам значения слов и некоторым способам словообразования;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вводить в активную лексику, имеющийся у детей словарь;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развивать абстрактно-логическое мышление через использование символов;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развивать у дошкольников языковое чутьё и помочь осознать многие языковые закономерностей;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закреплять приобретённые речевые умения на фонетическом уровне;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сформировать навык подбора родственных слов, который поможет будущему школьнику быстро и безошибочно подбирать проверочные слова, что является залогом грамотного письма;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поддерживать интерес к выполнению заданий и формировать положительную мотивацию.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241232" cy="338437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3"/>
                </a:solidFill>
              </a:rPr>
              <a:t>Спасибо за внимание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73672" y="692696"/>
            <a:ext cx="1882104" cy="2688721"/>
            <a:chOff x="10353" y="52068"/>
            <a:chExt cx="1882104" cy="2688721"/>
          </a:xfrm>
        </p:grpSpPr>
        <p:sp>
          <p:nvSpPr>
            <p:cNvPr id="3" name="Нашивка 2"/>
            <p:cNvSpPr/>
            <p:nvPr/>
          </p:nvSpPr>
          <p:spPr>
            <a:xfrm rot="5400000">
              <a:off x="-392956" y="455377"/>
              <a:ext cx="2688721" cy="188210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Нашивка 4"/>
            <p:cNvSpPr/>
            <p:nvPr/>
          </p:nvSpPr>
          <p:spPr>
            <a:xfrm>
              <a:off x="10353" y="993120"/>
              <a:ext cx="1882104" cy="806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/>
                <a:t>Цель</a:t>
              </a:r>
              <a:endParaRPr lang="ru-RU" sz="40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514101" y="692696"/>
            <a:ext cx="6090347" cy="1747668"/>
            <a:chOff x="1882104" y="1"/>
            <a:chExt cx="6090347" cy="1747668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4053444" y="-2171339"/>
              <a:ext cx="1747668" cy="6090347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1882105" y="85314"/>
              <a:ext cx="6005033" cy="1577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u="none" kern="1200" dirty="0" smtClean="0">
                  <a:solidFill>
                    <a:schemeClr val="accent3">
                      <a:lumMod val="75000"/>
                    </a:schemeClr>
                  </a:solidFill>
                </a:rPr>
                <a:t>Формирование словообразовательного процесса у детей  </a:t>
              </a:r>
              <a:endParaRPr lang="ru-RU" sz="2400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83568" y="3548591"/>
            <a:ext cx="1882104" cy="2688721"/>
            <a:chOff x="1" y="2834369"/>
            <a:chExt cx="1882104" cy="2688721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403308" y="3237678"/>
              <a:ext cx="2688721" cy="188210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1" y="3775421"/>
              <a:ext cx="1882104" cy="806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/>
                <a:t>Задачи</a:t>
              </a:r>
              <a:endParaRPr lang="ru-RU" sz="40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55776" y="3356992"/>
            <a:ext cx="6080541" cy="2514318"/>
            <a:chOff x="1887007" y="2451046"/>
            <a:chExt cx="6080541" cy="2514318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5400000">
              <a:off x="3670119" y="667934"/>
              <a:ext cx="2514318" cy="608054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887008" y="2573785"/>
              <a:ext cx="5957802" cy="2268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>
                  <a:solidFill>
                    <a:schemeClr val="accent3">
                      <a:lumMod val="75000"/>
                    </a:schemeClr>
                  </a:solidFill>
                </a:rPr>
                <a:t>Разработать специальные логопедические упражнения по формированию словообразовательных операций у </a:t>
              </a:r>
              <a:r>
                <a:rPr lang="ru-RU" sz="2400" kern="1200" smtClean="0">
                  <a:solidFill>
                    <a:schemeClr val="accent3">
                      <a:lumMod val="75000"/>
                    </a:schemeClr>
                  </a:solidFill>
                </a:rPr>
                <a:t>детей  </a:t>
              </a:r>
              <a:r>
                <a:rPr lang="ru-RU" sz="2400" kern="1200" dirty="0" smtClean="0">
                  <a:solidFill>
                    <a:schemeClr val="accent3">
                      <a:lumMod val="75000"/>
                    </a:schemeClr>
                  </a:solidFill>
                </a:rPr>
                <a:t>через  наглядное моделирование</a:t>
              </a:r>
              <a:endParaRPr lang="ru-RU" sz="2400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Проблемы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714489"/>
          <a:ext cx="757242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57158" y="714356"/>
          <a:ext cx="835824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Метод наглядного моделирования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71546"/>
          <a:ext cx="8186766" cy="540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Метод наглядного моделирования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рона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790" b="6790"/>
          <a:stretch>
            <a:fillRect/>
          </a:stretch>
        </p:blipFill>
        <p:spPr>
          <a:xfrm>
            <a:off x="539552" y="620688"/>
            <a:ext cx="2880320" cy="2952328"/>
          </a:xfr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3728" y="188640"/>
            <a:ext cx="5904656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картинно-графические схемы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 descr="кру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45927"/>
            <a:ext cx="2736304" cy="28794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96752"/>
            <a:ext cx="4680520" cy="5112568"/>
          </a:xfrm>
        </p:spPr>
        <p:txBody>
          <a:bodyPr vert="horz"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2400" dirty="0" smtClean="0">
                <a:solidFill>
                  <a:schemeClr val="tx1"/>
                </a:solidFill>
              </a:rPr>
              <a:t>«корона» </a:t>
            </a:r>
            <a:r>
              <a:rPr lang="ru-RU" dirty="0" smtClean="0">
                <a:solidFill>
                  <a:schemeClr val="tx1"/>
                </a:solidFill>
              </a:rPr>
              <a:t>- исходное слово;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«круги» </a:t>
            </a:r>
            <a:r>
              <a:rPr lang="ru-RU" dirty="0" smtClean="0">
                <a:solidFill>
                  <a:schemeClr val="tx1"/>
                </a:solidFill>
              </a:rPr>
              <a:t>- форма                существительного  </a:t>
            </a:r>
            <a:r>
              <a:rPr lang="ru-RU" dirty="0" err="1" smtClean="0">
                <a:solidFill>
                  <a:schemeClr val="tx1"/>
                </a:solidFill>
              </a:rPr>
              <a:t>И.п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множественного числа;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320480" cy="59766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«части тела» </a:t>
            </a:r>
            <a:r>
              <a:rPr lang="ru-RU" dirty="0" smtClean="0">
                <a:solidFill>
                  <a:schemeClr val="tx1"/>
                </a:solidFill>
              </a:rPr>
              <a:t>- форма притяжательного прилагательного;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«сердечко» </a:t>
            </a:r>
            <a:r>
              <a:rPr lang="ru-RU" dirty="0" smtClean="0">
                <a:solidFill>
                  <a:schemeClr val="tx1"/>
                </a:solidFill>
              </a:rPr>
              <a:t>- форма существительного с уменьшительно-ласкательными суффиксами;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2крил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063" b="7063"/>
          <a:stretch>
            <a:fillRect/>
          </a:stretch>
        </p:blipFill>
        <p:spPr>
          <a:xfrm>
            <a:off x="251520" y="1916832"/>
            <a:ext cx="2006489" cy="2013408"/>
          </a:xfrm>
        </p:spPr>
      </p:pic>
      <p:pic>
        <p:nvPicPr>
          <p:cNvPr id="8" name="Рисунок 7" descr="рука фор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16832"/>
            <a:ext cx="2292442" cy="2016224"/>
          </a:xfrm>
          <a:prstGeom prst="rect">
            <a:avLst/>
          </a:prstGeom>
        </p:spPr>
      </p:pic>
      <p:pic>
        <p:nvPicPr>
          <p:cNvPr id="9" name="Рисунок 8" descr="ла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60648"/>
            <a:ext cx="2304256" cy="1684331"/>
          </a:xfrm>
          <a:prstGeom prst="rect">
            <a:avLst/>
          </a:prstGeom>
        </p:spPr>
      </p:pic>
      <p:pic>
        <p:nvPicPr>
          <p:cNvPr id="10" name="Рисунок 9" descr="хво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746" y="260648"/>
            <a:ext cx="1938989" cy="1800200"/>
          </a:xfrm>
          <a:prstGeom prst="rect">
            <a:avLst/>
          </a:prstGeom>
        </p:spPr>
      </p:pic>
      <p:pic>
        <p:nvPicPr>
          <p:cNvPr id="11" name="Рисунок 10" descr="сердечк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053408"/>
            <a:ext cx="2657649" cy="261595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19872" y="188640"/>
            <a:ext cx="4896544" cy="79208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картинно-графические схемы </a:t>
            </a:r>
          </a:p>
          <a:p>
            <a:pPr algn="ctr"/>
            <a:r>
              <a:rPr lang="ru-RU" sz="9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endParaRPr lang="ru-RU" sz="98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7" y="980728"/>
            <a:ext cx="4464497" cy="4176464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«волна» </a:t>
            </a:r>
            <a:r>
              <a:rPr lang="ru-RU" dirty="0" smtClean="0">
                <a:solidFill>
                  <a:schemeClr val="tx1"/>
                </a:solidFill>
              </a:rPr>
              <a:t>- форма относительного прилагательного;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chemeClr val="tx1"/>
                </a:solidFill>
              </a:rPr>
              <a:t>«девушка» </a:t>
            </a:r>
            <a:r>
              <a:rPr lang="ru-RU" dirty="0" smtClean="0">
                <a:solidFill>
                  <a:schemeClr val="tx1"/>
                </a:solidFill>
              </a:rPr>
              <a:t>- форма существительного женского рода;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вол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16" r="16216"/>
          <a:stretch>
            <a:fillRect/>
          </a:stretch>
        </p:blipFill>
        <p:spPr>
          <a:xfrm>
            <a:off x="467544" y="404664"/>
            <a:ext cx="3339590" cy="27661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116632"/>
            <a:ext cx="4824536" cy="93610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картинно-графические схемы 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дев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40730"/>
            <a:ext cx="3240360" cy="296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961</TotalTime>
  <Words>429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МУНИЦИПАЛЬНОЕ ДОШКОЛЬНОЕ ОБРАЗОВАТЕЛЬНОЕ     УЧРЕЖДЕНИЕ  «ДЕТСКИЙ    САД    №1    «ТОПОЛЁК»  г. ЕРШОВА    САРАТОВСКОЙ    ОБЛАСТИ»  Формировании навыков словообразования  у детей по средством метода моделирования  (из опыта работы) </vt:lpstr>
      <vt:lpstr>Слайд 2</vt:lpstr>
      <vt:lpstr>Проблемы</vt:lpstr>
      <vt:lpstr>Слайд 4</vt:lpstr>
      <vt:lpstr>Метод наглядного моделирования</vt:lpstr>
      <vt:lpstr>Метод наглядного моделирования</vt:lpstr>
      <vt:lpstr>    «корона» - исходное слово;           «круги» - форма                существительного  И.п                                                                            множественного числа; </vt:lpstr>
      <vt:lpstr>«части тела» - форма притяжательного прилагательного;        «сердечко» - форма существительного с уменьшительно-ласкательными суффиксами;  </vt:lpstr>
      <vt:lpstr>«волна» - форма относительного прилагательного;      «девушка» - форма существительного женского рода; </vt:lpstr>
      <vt:lpstr>«коляска» - название детёныша или детёнышей;         «ладонь» - форма глагола; </vt:lpstr>
      <vt:lpstr>    картинно-графические схемы  </vt:lpstr>
      <vt:lpstr>Предлагаемые нами задания помогают: </vt:lpstr>
      <vt:lpstr>Речевое упражнение: «Семья слов»  Волк- волки- волчок- волчица – волчий. </vt:lpstr>
      <vt:lpstr>Слайд 14</vt:lpstr>
      <vt:lpstr>Речевое упражнение: «Один- много, много-один»</vt:lpstr>
      <vt:lpstr>Речевое упражнение: «Чей? Чья? Чьё? Чьи?»</vt:lpstr>
      <vt:lpstr>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</dc:title>
  <dc:creator>Иванова</dc:creator>
  <cp:lastModifiedBy>RePack by SPecialiST</cp:lastModifiedBy>
  <cp:revision>68</cp:revision>
  <dcterms:created xsi:type="dcterms:W3CDTF">2011-03-31T05:57:02Z</dcterms:created>
  <dcterms:modified xsi:type="dcterms:W3CDTF">2022-11-18T12:00:15Z</dcterms:modified>
</cp:coreProperties>
</file>