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sldIdLst>
    <p:sldId id="261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9144000" cy="6858000" type="screen4x3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Monotype Corsiva" pitchFamily="66" charset="0"/>
      <p: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E8E40-3407-437F-930D-0398B60C7AA5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1F2D8-23D3-4956-9F4F-7E9B04D8F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1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1F2D8-23D3-4956-9F4F-7E9B04D8F61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39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5417" y="1268760"/>
            <a:ext cx="7200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 b="1" dirty="0" smtClean="0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melia_DG" pitchFamily="2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melia_DG" pitchFamily="2" charset="0"/>
                <a:cs typeface="Arial" charset="0"/>
              </a:rPr>
              <a:t>Валеологическое</a:t>
            </a: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melia_DG" pitchFamily="2" charset="0"/>
                <a:cs typeface="Arial" charset="0"/>
              </a:rPr>
              <a:t> дидактическое пособие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melia_DG" pitchFamily="2" charset="0"/>
                <a:cs typeface="Arial" charset="0"/>
              </a:rPr>
              <a:t>«Строение тела человека»</a:t>
            </a: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  <a:tileRect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melia_DG" pitchFamily="2" charset="0"/>
                <a:cs typeface="Arial" charset="0"/>
              </a:rPr>
              <a:t> </a:t>
            </a:r>
            <a:endParaRPr lang="ru-RU" sz="4000" b="1" dirty="0">
              <a:ln w="19050">
                <a:solidFill>
                  <a:prstClr val="white"/>
                </a:solidFill>
                <a:prstDash val="solid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  <a:tileRect/>
              </a:gra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melia_DG" pitchFamily="2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40932" y="5085184"/>
            <a:ext cx="5223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Воспитатель МДОАУ «Детский сад № 39 «Родничок»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г.Орска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Степанова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Зульфия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Фазылжановна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544616"/>
          </a:xfrm>
        </p:spPr>
        <p:txBody>
          <a:bodyPr anchor="ctr"/>
          <a:lstStyle/>
          <a:p>
            <a:pPr indent="-450215" algn="l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игры: </a:t>
            </a:r>
            <a:r>
              <a:rPr lang="ru-RU" sz="2400" b="1" i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познакомить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детей с видом, местом расположения, функциями органов человека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b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Задачи: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400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4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.  Дать представление о строении человека, о функциях внутренних органов.          </a:t>
            </a: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. Развивать познавательный интерес детей, обеспечивая возможность самостоятельной, интересной познавательно-исследовательской деятельности.                                                                           </a:t>
            </a:r>
            <a:b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. Развивать мышление, память, внимание, способность к самоконтролю. Подвести детей к пониманию необходимости заботиться о своем здоровье, </a:t>
            </a: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вести здоровый  образ  жизни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8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-4303886"/>
            <a:ext cx="7200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522922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282259"/>
            <a:ext cx="6480720" cy="4613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Конструктор «Веселый человечек»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Цель игры: правильно расположить внутренние органы на модели.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Игровое упражнение «Покажи у себя»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Цель: закрепление знаний о функциях внутренних органов.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Ребенок выбирает изображение любого органа, показывает его на себе или другом ребенке  и рассказывает о его работе.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 Игра «Мои эмоции»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Цель:  познакомить детей с разновидностью эмоций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Ребенок берет карточку с эмоцией показывает сам и прикладывает к изображению лица девочки.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668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764704"/>
            <a:ext cx="6696744" cy="585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Игра «Собери тело»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Цель: закрепить знания о частях тела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Ребенок по образцу собирает фигуры мальчика и девочки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Игровое упражнение «Послушай свой организм»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Цель. Познакомить детей с элементарными приемами релаксации, что оказывает позитивное влияние на самочувствие и самоощущение.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Содержание. Воспитатель предлагает детям удобно сесть или лечь, закрыть глаза, расслабиться (расслабить руки, ноги, все тело), прислушаться к себе, к тому, как работают внутренние органы организма (как пульсирует кровь в такт ударам сердца, как ровно мы дышим, находясь в спокойном состоянии, и т. п.). Дети прислушиваются к себе и сопоставляют макет органы на модели и «рисует» в воображении свой орган.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30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Admin\AppData\Local\Microsoft\Windows\Temporary Internet Files\Content.Word\20191129_11322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2" t="19444" r="10576" b="3418"/>
          <a:stretch/>
        </p:blipFill>
        <p:spPr bwMode="auto">
          <a:xfrm rot="1019083">
            <a:off x="4593595" y="3304369"/>
            <a:ext cx="3989258" cy="27155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9797">
            <a:off x="1223151" y="1225956"/>
            <a:ext cx="4279900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9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Temporary Internet Files\Content.Word\20191129_11323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" t="10898" r="7211" b="5769"/>
          <a:stretch/>
        </p:blipFill>
        <p:spPr bwMode="auto">
          <a:xfrm rot="4406698">
            <a:off x="672832" y="2243982"/>
            <a:ext cx="3872865" cy="2771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498">
            <a:off x="4453711" y="2584402"/>
            <a:ext cx="3724275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7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Temporary Internet Files\Content.Word\20191129_11324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1966" r="4007" b="7052"/>
          <a:stretch/>
        </p:blipFill>
        <p:spPr bwMode="auto">
          <a:xfrm rot="1109164">
            <a:off x="4746680" y="1990855"/>
            <a:ext cx="3539073" cy="21319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6993">
            <a:off x="1147354" y="1782122"/>
            <a:ext cx="3437950" cy="2308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57860" y="3923060"/>
            <a:ext cx="2809875" cy="210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96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9567" y="2074849"/>
            <a:ext cx="3725117" cy="24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63589" y="3165203"/>
            <a:ext cx="3551088" cy="249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33218" y="1875772"/>
            <a:ext cx="3182937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7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6736">
            <a:off x="1624563" y="2226493"/>
            <a:ext cx="34194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67593">
            <a:off x="4295984" y="2299162"/>
            <a:ext cx="3352800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00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2359">
            <a:off x="1216009" y="1081184"/>
            <a:ext cx="3163721" cy="374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6584">
            <a:off x="4022840" y="2023992"/>
            <a:ext cx="3432175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22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885175"/>
            <a:ext cx="4968552" cy="433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67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628801"/>
            <a:ext cx="7811145" cy="1944215"/>
          </a:xfrm>
        </p:spPr>
        <p:txBody>
          <a:bodyPr/>
          <a:lstStyle/>
          <a:p>
            <a:pPr algn="ctr"/>
            <a:r>
              <a:rPr lang="ru-RU" sz="4800" i="1" dirty="0" smtClean="0">
                <a:solidFill>
                  <a:srgbClr val="C00000"/>
                </a:solidFill>
                <a:latin typeface="Amelia_DG"/>
              </a:rPr>
              <a:t>Спасибо за внимание</a:t>
            </a:r>
            <a:endParaRPr lang="ru-RU" sz="4800" i="1" dirty="0">
              <a:solidFill>
                <a:srgbClr val="C00000"/>
              </a:solidFill>
              <a:latin typeface="Amelia_DG"/>
            </a:endParaRPr>
          </a:p>
        </p:txBody>
      </p:sp>
    </p:spTree>
    <p:extLst>
      <p:ext uri="{BB962C8B-B14F-4D97-AF65-F5344CB8AC3E}">
        <p14:creationId xmlns:p14="http://schemas.microsoft.com/office/powerpoint/2010/main" val="34751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199</Words>
  <Application>Microsoft Office PowerPoint</Application>
  <PresentationFormat>Экран (4:3)</PresentationFormat>
  <Paragraphs>22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Amelia_DG</vt:lpstr>
      <vt:lpstr>Times New Roman</vt:lpstr>
      <vt:lpstr>Monotype Corsiva</vt:lpstr>
      <vt:lpstr>1_Тема Office</vt:lpstr>
      <vt:lpstr>Презентация PowerPoint</vt:lpstr>
      <vt:lpstr>                                                 Цель игры:  познакомить детей с видом, местом расположения, функциями органов человека.                                                  Задачи:   1.  Дать представление о строении человека, о функциях внутренних органов.            2. Развивать познавательный интерес детей, обеспечивая возможность самостоятельной, интересной познавательно-исследовательской деятельности.                                                                            3. Развивать мышление, память, внимание, способность к самоконтролю. Подвести детей к пониманию необходимости заботиться о своем здоровье, вести здоровый  образ  жизни.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Детские</dc:title>
  <dc:creator>Фокина Лидия Петровна</dc:creator>
  <cp:keywords>Шаблон презентации</cp:keywords>
  <cp:lastModifiedBy>Admin</cp:lastModifiedBy>
  <cp:revision>53</cp:revision>
  <dcterms:created xsi:type="dcterms:W3CDTF">2014-07-06T18:18:01Z</dcterms:created>
  <dcterms:modified xsi:type="dcterms:W3CDTF">2019-11-29T07:40:09Z</dcterms:modified>
</cp:coreProperties>
</file>