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69" d="100"/>
          <a:sy n="69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E7ACE8-B97F-4FF7-AAD2-BD7F09E729C3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5A391BE-0605-4F16-BEF4-5D143450F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B4AF8052-1AF6-44EE-9A95-9B4D5FA8D004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0F71C1-A2E8-4AC5-9A57-1B5E80E76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E0F8-A604-4CA3-BD7F-7D0D00EEEEFB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8363-94BD-4B53-95D8-712C4944D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B510-44E2-41DC-A54D-2E6682C44D81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4113-011D-4116-9B6D-8D6A94550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BA50-87FB-4D19-945F-664C4FF0345A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08B1C-41FB-4771-B909-90D282212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5E60-8449-4B99-AA1B-B4C05131FF7A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AB3AB-4CBA-42CF-A8D6-F7954F91E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3158-3E7A-47BF-960C-A2919961BE8A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B19DB-5F28-4080-9660-591C1A37E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3C5FA-574D-482B-94D4-D7B89EB647E2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F804BE4-C6E2-43E8-A048-73232BD30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FE402-4C97-470E-AB02-4DCB4A8774E3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32BD-0254-4D87-9913-B63021F76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A504-7715-4469-9812-700BACE2F79D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3560-6C0A-46D0-8A72-5C4697707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A08E1DF-AB38-42EE-942C-9DA39088C63F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DDACDE5-C969-4411-B61E-837B8AC72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39BD968-F9C2-4F30-800F-87D540EDC30B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CEB01D40-1FB5-4E4E-B384-896A6E0C2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B2FF05-71EC-4D4D-AF37-980CB1208AFD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DAD9DC-8B12-4238-8280-1B88A4D2F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73" r:id="rId4"/>
    <p:sldLayoutId id="2147483781" r:id="rId5"/>
    <p:sldLayoutId id="2147483774" r:id="rId6"/>
    <p:sldLayoutId id="2147483775" r:id="rId7"/>
    <p:sldLayoutId id="2147483782" r:id="rId8"/>
    <p:sldLayoutId id="2147483783" r:id="rId9"/>
    <p:sldLayoutId id="2147483776" r:id="rId10"/>
    <p:sldLayoutId id="2147483777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49CD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7ACD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9;&#1088;&#1086;&#1082;%20&#1079;&#1076;&#1086;&#1088;&#1086;&#1074;&#1100;&#1103;\gennadii_vetrov_-_hulahup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9;&#1088;&#1086;&#1082;%20&#1079;&#1076;&#1086;&#1088;&#1086;&#1074;&#1100;&#1103;\liudmila_gurchenko_-_pesenka_o_horoshem_nastroenii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n-ber.ru/published/publicdata/NBERRU/attachments/SC/products_pictures/maslo2-alekseevskoe-n-ber_enl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9.jpeg"/><Relationship Id="rId3" Type="http://schemas.openxmlformats.org/officeDocument/2006/relationships/hyperlink" Target="http://www.n-ber.ru/published/publicdata/NBERRU/attachments/SC/products_pictures/maslo2-alekseevskoe-n-ber_enl.jpg" TargetMode="External"/><Relationship Id="rId7" Type="http://schemas.openxmlformats.org/officeDocument/2006/relationships/image" Target="../media/image18.jpeg"/><Relationship Id="rId12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24.jpeg"/><Relationship Id="rId10" Type="http://schemas.openxmlformats.org/officeDocument/2006/relationships/image" Target="../media/image27.jpeg"/><Relationship Id="rId4" Type="http://schemas.openxmlformats.org/officeDocument/2006/relationships/image" Target="../media/image25.jpeg"/><Relationship Id="rId9" Type="http://schemas.openxmlformats.org/officeDocument/2006/relationships/image" Target="../media/image26.jpe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0688"/>
            <a:ext cx="91440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«Мы выбираем здоровье»</a:t>
            </a:r>
            <a:endParaRPr lang="ru-RU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:\картинки1\Motion\f3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133725"/>
            <a:ext cx="320516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9" descr="F:\картинки1\Motion\f34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88913"/>
            <a:ext cx="1998662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F:\картинки1\Motion\f3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2708275"/>
            <a:ext cx="317817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ennadii_vetrov_-_hulahu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37893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388" y="361950"/>
            <a:ext cx="43561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Calibri" pitchFamily="34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вы нахмурясь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Выйдете из дома,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вам не в радость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Солнечный денек, —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Пусть вам улыбнется,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своей знакомой,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вами вовсе незнакомый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Встречный паренек.</a:t>
            </a:r>
          </a:p>
          <a:p>
            <a:pPr eaLnBrk="0" hangingPunct="0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улыбка, без сомненья,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Вдруг коснется ваших глаз,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хорошее настроение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покинет больше вас.</a:t>
            </a:r>
          </a:p>
          <a:p>
            <a:pPr eaLnBrk="0" hangingPunct="0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вас с любимой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Вдруг поссорил случай, —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Часто тот, кто любит,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Ссорится зазря, —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 в глаза друг другу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Поглядите лучше, 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/>
            </a:r>
            <a:br>
              <a:rPr lang="ru-RU" sz="1200">
                <a:latin typeface="Calibri" pitchFamily="34" charset="0"/>
                <a:cs typeface="Times New Roman" pitchFamily="18" charset="0"/>
              </a:rPr>
            </a:br>
            <a:endParaRPr lang="ru-RU">
              <a:latin typeface="Century Gothic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0" y="692150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Лучше всяких слов порою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Взгляды говорят.</a:t>
            </a:r>
          </a:p>
          <a:p>
            <a:pPr eaLnBrk="0" hangingPunct="0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улыбка, без сомненья,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Вдруг коснется ваших глаз,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хорошее настроение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покинет больше вас.</a:t>
            </a:r>
          </a:p>
          <a:p>
            <a:pPr eaLnBrk="0" hangingPunct="0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кто-то другом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 в несчастье брошен,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поступок этот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сердце вам проник,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Вспомните, как много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Есть людей хороших —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Их у нас гораздо больше,—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Вспомните про них.</a:t>
            </a:r>
          </a:p>
          <a:p>
            <a:pPr eaLnBrk="0" hangingPunct="0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улыбка, без сомненья,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Вдруг коснется ваших глаз,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хорошее настроение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покинет больше вас.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88913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«Песенка о хорошем настроении»</a:t>
            </a:r>
            <a:endParaRPr lang="ru-RU" sz="2800">
              <a:solidFill>
                <a:srgbClr val="FFFF00"/>
              </a:solidFill>
            </a:endParaRPr>
          </a:p>
        </p:txBody>
      </p:sp>
      <p:pic>
        <p:nvPicPr>
          <p:cNvPr id="6" name="liudmila_gurchenko_-_pesenka_o_horoshem_nastroen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416 C 0.04531 -0.08488 -0.00469 -0.16235 -0.0717 -0.16767 C -0.13576 -0.17438 -0.19566 -0.11448 -0.19965 -0.02775 C -0.20469 0.05203 -0.16267 0.12673 -0.1026 0.13205 C -0.04774 0.13598 0.00434 0.08672 0.00833 0.01226 C 0.01233 -0.05574 -0.02274 -0.1198 -0.07361 -0.12512 C -0.12066 -0.12905 -0.16476 -0.08765 -0.16771 -0.02521 C -0.17066 0.03076 -0.14271 0.08534 -0.10069 0.08811 C -0.06267 0.09204 -0.02674 0.06013 -0.02361 0.00948 C -0.0217 -0.03585 -0.04271 -0.07979 -0.07569 -0.0821 C -0.10469 -0.08488 -0.13368 -0.06106 -0.13576 -0.02243 C -0.13767 0.01087 -0.12274 0.04278 -0.09861 0.04556 C -0.07865 0.0481 -0.05764 0.0333 -0.0566 0.00694 C -0.05469 -0.01457 -0.06267 -0.03724 -0.0776 -0.03978 C -0.08976 -0.03978 -0.10174 -0.03446 -0.10365 -0.01989 C -0.10469 -0.01041 -0.1026 -0.00116 -0.0967 0.00277 C -0.09375 0.00416 -0.09167 0.00416 -0.08872 0.00277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4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0721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Урок здоровья\м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565400"/>
            <a:ext cx="9144000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spc="600" dirty="0">
                <a:solidFill>
                  <a:srgbClr val="FFFF00"/>
                </a:solidFill>
              </a:rPr>
              <a:t>БУДЬТЕ ЗДОРОВЫ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2022-02-09 14-50-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066098" cy="4572000"/>
          </a:xfrm>
        </p:spPr>
      </p:pic>
      <p:pic>
        <p:nvPicPr>
          <p:cNvPr id="11" name="Рисунок 10" descr="353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1800200" cy="3200356"/>
          </a:xfrm>
          <a:prstGeom prst="rect">
            <a:avLst/>
          </a:prstGeom>
        </p:spPr>
      </p:pic>
      <p:pic>
        <p:nvPicPr>
          <p:cNvPr id="12" name="Рисунок 11" descr="IMG_20220221_0943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2479" y="0"/>
            <a:ext cx="2921521" cy="5193815"/>
          </a:xfrm>
          <a:prstGeom prst="rect">
            <a:avLst/>
          </a:prstGeom>
        </p:spPr>
      </p:pic>
      <p:pic>
        <p:nvPicPr>
          <p:cNvPr id="13" name="Рисунок 12" descr="IMG_20220211_112205.jpg"/>
          <p:cNvPicPr>
            <a:picLocks noChangeAspect="1"/>
          </p:cNvPicPr>
          <p:nvPr/>
        </p:nvPicPr>
        <p:blipFill>
          <a:blip r:embed="rId5" cstate="print"/>
          <a:srcRect l="2941" t="1654" r="17647" b="40441"/>
          <a:stretch>
            <a:fillRect/>
          </a:stretch>
        </p:blipFill>
        <p:spPr>
          <a:xfrm>
            <a:off x="3779912" y="3717032"/>
            <a:ext cx="1944216" cy="2520280"/>
          </a:xfrm>
          <a:prstGeom prst="rect">
            <a:avLst/>
          </a:prstGeom>
        </p:spPr>
      </p:pic>
      <p:pic>
        <p:nvPicPr>
          <p:cNvPr id="14" name="Рисунок 13" descr="IMG-2b08c3b0018c1939b896cb26615af41d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968552"/>
            <a:ext cx="1844824" cy="1844824"/>
          </a:xfrm>
          <a:prstGeom prst="rect">
            <a:avLst/>
          </a:prstGeom>
        </p:spPr>
      </p:pic>
      <p:pic>
        <p:nvPicPr>
          <p:cNvPr id="15" name="Рисунок 14" descr="IMG-d7f00ccb23b3321f90a6f73a1e64905c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1" y="5294362"/>
            <a:ext cx="2448272" cy="13771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арвара\Downloads\щав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38" y="-26988"/>
            <a:ext cx="43354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Варвара\Downloads\помидо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932363" cy="3684588"/>
          </a:xfrm>
          <a:noFill/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463"/>
            <a:ext cx="493236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606800"/>
            <a:ext cx="4211637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b="1" spc="600" dirty="0" smtClean="0">
                <a:solidFill>
                  <a:srgbClr val="FF0000"/>
                </a:solidFill>
              </a:rPr>
              <a:t>ВИТАМИН </a:t>
            </a:r>
            <a:r>
              <a:rPr lang="ru-RU" sz="6600" b="1" spc="600" dirty="0" smtClean="0">
                <a:solidFill>
                  <a:srgbClr val="FF0000"/>
                </a:solidFill>
              </a:rPr>
              <a:t>А</a:t>
            </a:r>
            <a:endParaRPr lang="ru-RU" b="1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217988" cy="3573463"/>
          </a:xfrm>
        </p:spPr>
      </p:pic>
      <p:pic>
        <p:nvPicPr>
          <p:cNvPr id="2050" name="Picture 2" descr="C:\Users\Варвара\Downloads\л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0"/>
            <a:ext cx="4932362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Варвара\Downloads\гриб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159125"/>
            <a:ext cx="4932362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Варвара\Downloads\хлеб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1663"/>
            <a:ext cx="4211638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b="1" spc="600" dirty="0" smtClean="0">
                <a:solidFill>
                  <a:schemeClr val="accent1"/>
                </a:solidFill>
              </a:rPr>
              <a:t>ВИТАМИН </a:t>
            </a:r>
            <a:r>
              <a:rPr lang="ru-RU" sz="6600" b="1" spc="600" dirty="0" smtClean="0">
                <a:solidFill>
                  <a:schemeClr val="accent1"/>
                </a:solidFill>
              </a:rPr>
              <a:t>В</a:t>
            </a:r>
            <a:endParaRPr lang="ru-RU" b="1" spc="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63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0vosh.ru/kapusta_ama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0"/>
            <a:ext cx="493236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b="1" spc="600" dirty="0" smtClean="0">
                <a:solidFill>
                  <a:srgbClr val="FFC000"/>
                </a:solidFill>
              </a:rPr>
              <a:t>ВИТАМИН </a:t>
            </a:r>
            <a:r>
              <a:rPr lang="ru-RU" sz="6600" b="1" spc="600" dirty="0" smtClean="0">
                <a:solidFill>
                  <a:srgbClr val="FFC000"/>
                </a:solidFill>
              </a:rPr>
              <a:t>С</a:t>
            </a:r>
            <a:endParaRPr lang="ru-RU" b="1" spc="6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Варвара\Downloads\апельсин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573463"/>
            <a:ext cx="4292600" cy="3284537"/>
          </a:xfrm>
          <a:noFill/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3581400"/>
            <a:ext cx="49323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Урок здоровья\солн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0"/>
            <a:ext cx="44275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G:\Урок здоровья\ры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09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b="1" spc="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ВИТАМИН</a:t>
            </a:r>
            <a:r>
              <a:rPr lang="ru-RU" spc="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6600" b="1" spc="600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pc="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-main-pic" descr="Картинка 3 из 5782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6463" y="3284538"/>
            <a:ext cx="4427537" cy="3573462"/>
          </a:xfrm>
        </p:spPr>
      </p:pic>
      <p:pic>
        <p:nvPicPr>
          <p:cNvPr id="4099" name="Picture 3" descr="G:\Урок здоровья\яйц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21050"/>
            <a:ext cx="4716463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Урок здоровья\ры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157788"/>
            <a:ext cx="248443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 из 5782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51500" y="5175250"/>
            <a:ext cx="2108200" cy="1682750"/>
          </a:xfrm>
        </p:spPr>
      </p:pic>
      <p:pic>
        <p:nvPicPr>
          <p:cNvPr id="7" name="Picture 3" descr="G:\Урок здоровья\яйц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5157788"/>
            <a:ext cx="226853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0"/>
            <a:ext cx="16192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0vosh.ru/kapusta_amag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0"/>
            <a:ext cx="22669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Варвара\Downloads\апельси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250" y="0"/>
            <a:ext cx="20891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Варвара\Downloads\щавел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412875"/>
            <a:ext cx="19796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Варвара\Downloads\помидо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781300"/>
            <a:ext cx="19796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005263"/>
            <a:ext cx="19796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Варвара\Downloads\лук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288" y="2852738"/>
            <a:ext cx="17637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Users\Варвара\Downloads\грибы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288" y="4149725"/>
            <a:ext cx="17637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Варвара\Downloads\хлеб.jpe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288" y="1268413"/>
            <a:ext cx="17478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555875" y="2781300"/>
            <a:ext cx="40322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latin typeface="Cambria" pitchFamily="18" charset="0"/>
                <a:cs typeface="+mn-cs"/>
              </a:rPr>
              <a:t>А</a:t>
            </a:r>
            <a:r>
              <a:rPr lang="ru-RU" sz="6000" b="1" dirty="0">
                <a:latin typeface="Cambria" pitchFamily="18" charset="0"/>
                <a:cs typeface="+mn-cs"/>
              </a:rPr>
              <a:t>   </a:t>
            </a:r>
            <a:r>
              <a:rPr lang="ru-RU" sz="6000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cs typeface="+mn-cs"/>
              </a:rPr>
              <a:t>В</a:t>
            </a:r>
            <a:r>
              <a:rPr lang="ru-RU" sz="6000" b="1" dirty="0">
                <a:latin typeface="Cambria" pitchFamily="18" charset="0"/>
                <a:cs typeface="+mn-cs"/>
              </a:rPr>
              <a:t>   </a:t>
            </a:r>
            <a:r>
              <a:rPr lang="ru-RU" sz="6000" b="1" dirty="0">
                <a:solidFill>
                  <a:srgbClr val="FFC000"/>
                </a:solidFill>
                <a:latin typeface="Cambria" pitchFamily="18" charset="0"/>
                <a:cs typeface="+mn-cs"/>
              </a:rPr>
              <a:t>С</a:t>
            </a:r>
            <a:r>
              <a:rPr lang="ru-RU" sz="6000" b="1" dirty="0">
                <a:latin typeface="Cambria" pitchFamily="18" charset="0"/>
                <a:cs typeface="+mn-cs"/>
              </a:rPr>
              <a:t>   </a:t>
            </a: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Д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375" y="0"/>
            <a:ext cx="63357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 о здоровье.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620713"/>
            <a:ext cx="9144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Лук семь недугов лечит, а чеснок семь недугов изводит.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Баня здоровит, разговор веселит.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Баня - вторая мать.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В здоровом теле - здоровый дух.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Доброму человеку и чужая болезнь к сердцу.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Больному и мед не вкусен, а здоровый и камень ест.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Болезнь да горе изведут скоро.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Потерявши голову по волосам не плачут.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Чистота - половина здоровья.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Где кашель, там и хворь.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Деньги потерял - ничего не потерял, время потерял многое потерял, здоровье потерял - все потерял.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Кто не болел, тот здоровью цены не знает.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Боль без языка, да сказывается.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Где здоровье, там и красота.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Болячка мала, да болезнь велика.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Если хочешь быть здоров - закаляйся.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Хлеб да крупы на здоровье лупи.</a:t>
            </a:r>
            <a:endParaRPr lang="ru-RU" sz="2000" b="1">
              <a:solidFill>
                <a:srgbClr val="FF0000"/>
              </a:solidFill>
              <a:latin typeface="Century Gothic" pitchFamily="34" charset="0"/>
            </a:endParaRP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entury Gothic" pitchFamily="34" charset="0"/>
              </a:rPr>
              <a:t>Больному все горько.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969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276</TotalTime>
  <Words>178</Words>
  <Application>Microsoft Office PowerPoint</Application>
  <PresentationFormat>Экран (4:3)</PresentationFormat>
  <Paragraphs>35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Century Gothic</vt:lpstr>
      <vt:lpstr>Wingdings 2</vt:lpstr>
      <vt:lpstr>Verdana</vt:lpstr>
      <vt:lpstr>Calibri</vt:lpstr>
      <vt:lpstr>Cambria</vt:lpstr>
      <vt:lpstr>Times New Roman</vt:lpstr>
      <vt:lpstr>Яркая</vt:lpstr>
      <vt:lpstr>Слайд 1</vt:lpstr>
      <vt:lpstr>Слайд 2</vt:lpstr>
      <vt:lpstr>ВИТАМИН А</vt:lpstr>
      <vt:lpstr>ВИТАМИН В</vt:lpstr>
      <vt:lpstr>ВИТАМИН С</vt:lpstr>
      <vt:lpstr>ВИТАМИН Д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выбираем здоровье»</dc:title>
  <dc:creator>Варвара</dc:creator>
  <cp:lastModifiedBy>1</cp:lastModifiedBy>
  <cp:revision>30</cp:revision>
  <dcterms:created xsi:type="dcterms:W3CDTF">2011-01-15T15:45:32Z</dcterms:created>
  <dcterms:modified xsi:type="dcterms:W3CDTF">2022-04-20T06:01:30Z</dcterms:modified>
</cp:coreProperties>
</file>