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75" r:id="rId4"/>
    <p:sldId id="279" r:id="rId5"/>
    <p:sldId id="285" r:id="rId6"/>
    <p:sldId id="286" r:id="rId7"/>
    <p:sldId id="282" r:id="rId8"/>
    <p:sldId id="283" r:id="rId9"/>
    <p:sldId id="276" r:id="rId10"/>
    <p:sldId id="288" r:id="rId11"/>
    <p:sldId id="277" r:id="rId12"/>
    <p:sldId id="278" r:id="rId13"/>
    <p:sldId id="284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6327-0647-4C75-BF20-AA0E8BD1F91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8FA0-BF09-4197-AC2D-B943F0602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2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/>
              <a:t>Тема занятия:</a:t>
            </a:r>
            <a:br>
              <a:rPr lang="ru-RU" b="1" dirty="0" smtClean="0"/>
            </a:br>
            <a:r>
              <a:rPr lang="ru-RU" b="1" dirty="0" smtClean="0"/>
              <a:t>«Весна»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34726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№30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Климушина М.М.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 descr="http://vesna-kzn.ru/images/intro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432" y="1944884"/>
            <a:ext cx="6048672" cy="340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nat-geo.ru/images/2019/5/15/f0cc1365239249c594114df432e4bdeb.max-12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6875"/>
            <a:ext cx="3562350" cy="4219575"/>
          </a:xfrm>
        </p:spPr>
      </p:pic>
    </p:spTree>
    <p:extLst>
      <p:ext uri="{BB962C8B-B14F-4D97-AF65-F5344CB8AC3E}">
        <p14:creationId xmlns:p14="http://schemas.microsoft.com/office/powerpoint/2010/main" val="20737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s3.nat-geo.ru/images/2019/5/15/f0cc1365239249c594114df432e4bdeb.max-12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1"/>
            <a:ext cx="91683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" y="4205770"/>
            <a:ext cx="3994770" cy="26631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12678"/>
            <a:ext cx="7286625" cy="41028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52" y="4348535"/>
            <a:ext cx="3713194" cy="24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7" t="20053" r="32564" b="18490"/>
          <a:stretch/>
        </p:blipFill>
        <p:spPr>
          <a:xfrm>
            <a:off x="204789" y="115606"/>
            <a:ext cx="2448272" cy="2521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8" t="18652" r="32155" b="20702"/>
          <a:stretch/>
        </p:blipFill>
        <p:spPr>
          <a:xfrm>
            <a:off x="2317468" y="1029071"/>
            <a:ext cx="2520280" cy="2488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7" t="15222" r="33227" b="15730"/>
          <a:stretch/>
        </p:blipFill>
        <p:spPr>
          <a:xfrm>
            <a:off x="1705400" y="589695"/>
            <a:ext cx="1872208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19102" r="33625" b="17215"/>
          <a:stretch/>
        </p:blipFill>
        <p:spPr>
          <a:xfrm>
            <a:off x="899592" y="1556792"/>
            <a:ext cx="2016225" cy="2160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3" t="21061" r="31813" b="19266"/>
          <a:stretch/>
        </p:blipFill>
        <p:spPr>
          <a:xfrm>
            <a:off x="3084280" y="229654"/>
            <a:ext cx="2664296" cy="24482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8" y="5042225"/>
            <a:ext cx="2723277" cy="18155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80" y="5042225"/>
            <a:ext cx="2740088" cy="1826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46" y="4947239"/>
            <a:ext cx="2865756" cy="1910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72" y="4958446"/>
            <a:ext cx="2865756" cy="19105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90" y="4972450"/>
            <a:ext cx="2865756" cy="19105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88" y="948283"/>
            <a:ext cx="3713194" cy="24653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48" y="756826"/>
            <a:ext cx="3713194" cy="24653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83" y="1972415"/>
            <a:ext cx="3713194" cy="24653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23" y="2091445"/>
            <a:ext cx="3713194" cy="24653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75" y="2049025"/>
            <a:ext cx="3713194" cy="24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proprikol.ru/wp-content/uploads/2020/11/kartinki-rannej-vesny-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altay/4802381/2a00000177af9dba530ed9a97dbe66c8a975/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29"/>
            <a:ext cx="9173372" cy="688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h3.googleusercontent.com/p/AF1QipNpF4Rpm0p2emZ1f7D0K9B0bO3ZQmQ7nA3MqdIm=w600-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13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перепутал художник?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98" t="5828" r="1886" b="3288"/>
          <a:stretch/>
        </p:blipFill>
        <p:spPr>
          <a:xfrm>
            <a:off x="944928" y="1268760"/>
            <a:ext cx="7254144" cy="52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p/AF1QipNpF4Rpm0p2emZ1f7D0K9B0bO3ZQmQ7nA3MqdIm=w600-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kartinkin.net/uploads/posts/2021-07/1626944993_23-kartinkin-com-p-fon-letnyaya-polyana-krasivo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roprikol.ru/wp-content/uploads/2020/11/kartinki-rannej-vesny-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85" y="2837014"/>
            <a:ext cx="2063550" cy="20635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35" y="4900564"/>
            <a:ext cx="2404165" cy="19783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83" y="4900564"/>
            <a:ext cx="1687588" cy="1687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" y="1821373"/>
            <a:ext cx="3362304" cy="3844690"/>
          </a:xfrm>
          <a:prstGeom prst="rect">
            <a:avLst/>
          </a:prstGeom>
        </p:spPr>
      </p:pic>
      <p:pic>
        <p:nvPicPr>
          <p:cNvPr id="8" name="Picture 2" descr="https://i.pinimg.com/originals/b8/fb/6d/b8fb6d629662d0f7b561b2289714f5a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59632" y="4484827"/>
            <a:ext cx="1966269" cy="2394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4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" y="180006"/>
            <a:ext cx="2362034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71" y="712623"/>
            <a:ext cx="2660279" cy="14979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07" y="1551595"/>
            <a:ext cx="2660279" cy="14979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53" y="1641614"/>
            <a:ext cx="2660279" cy="1497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99" y="1670315"/>
            <a:ext cx="2660279" cy="14979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13" y="143709"/>
            <a:ext cx="2660279" cy="14979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07" y="83463"/>
            <a:ext cx="2660279" cy="1497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37171"/>
            <a:ext cx="1774032" cy="241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925843" y="3459671"/>
            <a:ext cx="1517864" cy="20723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559529" y="3412033"/>
            <a:ext cx="1517864" cy="20723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527984" y="3440734"/>
            <a:ext cx="1517864" cy="20723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431049" y="3459671"/>
            <a:ext cx="1517864" cy="2072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933568" y="4669906"/>
            <a:ext cx="1517864" cy="20723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646146" y="4698607"/>
            <a:ext cx="1517864" cy="207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3" y="589043"/>
            <a:ext cx="1936843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1619206" cy="1761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3" y="1742570"/>
            <a:ext cx="1619206" cy="1761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50" y="1745305"/>
            <a:ext cx="1619206" cy="1761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94" y="1771201"/>
            <a:ext cx="1619206" cy="1761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57" y="10019"/>
            <a:ext cx="1619206" cy="1761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81" y="10019"/>
            <a:ext cx="1619206" cy="1761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1" y="4437112"/>
            <a:ext cx="2787974" cy="1728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34879" r="15224" b="13714"/>
          <a:stretch/>
        </p:blipFill>
        <p:spPr>
          <a:xfrm>
            <a:off x="3419872" y="4797152"/>
            <a:ext cx="1452867" cy="10081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34879" r="15224" b="13714"/>
          <a:stretch/>
        </p:blipFill>
        <p:spPr>
          <a:xfrm>
            <a:off x="5617650" y="5675245"/>
            <a:ext cx="1452867" cy="10081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34879" r="15224" b="13714"/>
          <a:stretch/>
        </p:blipFill>
        <p:spPr>
          <a:xfrm>
            <a:off x="7521664" y="5736201"/>
            <a:ext cx="1452867" cy="10081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34879" r="15224" b="13714"/>
          <a:stretch/>
        </p:blipFill>
        <p:spPr>
          <a:xfrm>
            <a:off x="6396753" y="4732247"/>
            <a:ext cx="1452867" cy="10081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34879" r="15224" b="13714"/>
          <a:stretch/>
        </p:blipFill>
        <p:spPr>
          <a:xfrm>
            <a:off x="7213922" y="3789249"/>
            <a:ext cx="1452867" cy="10081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34879" r="15224" b="13714"/>
          <a:stretch/>
        </p:blipFill>
        <p:spPr>
          <a:xfrm>
            <a:off x="5680114" y="3789040"/>
            <a:ext cx="145286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ibig.info/uploads/posts/2021-05/1620887959_21-pibig_info-p-les-rannei-vesnoi-priroda-krasivo-foto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55" y="2060848"/>
            <a:ext cx="3856689" cy="4525963"/>
          </a:xfrm>
        </p:spPr>
      </p:pic>
    </p:spTree>
    <p:extLst>
      <p:ext uri="{BB962C8B-B14F-4D97-AF65-F5344CB8AC3E}">
        <p14:creationId xmlns:p14="http://schemas.microsoft.com/office/powerpoint/2010/main" val="35575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nat-geo.ru/images/2019/5/15/f0cc1365239249c594114df432e4bdeb.max-12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6875"/>
            <a:ext cx="3562350" cy="4219575"/>
          </a:xfrm>
        </p:spPr>
      </p:pic>
    </p:spTree>
    <p:extLst>
      <p:ext uri="{BB962C8B-B14F-4D97-AF65-F5344CB8AC3E}">
        <p14:creationId xmlns:p14="http://schemas.microsoft.com/office/powerpoint/2010/main" val="2729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3.nat-geo.ru/images/2019/5/15/f0cc1365239249c594114df432e4bdeb.max-12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3096344" cy="3096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55230"/>
            <a:ext cx="3955485" cy="21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20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Тема занятия: «Весна»</vt:lpstr>
      <vt:lpstr>Что перепутал художник?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0</cp:lastModifiedBy>
  <cp:revision>44</cp:revision>
  <dcterms:created xsi:type="dcterms:W3CDTF">2018-04-19T12:59:11Z</dcterms:created>
  <dcterms:modified xsi:type="dcterms:W3CDTF">2022-05-18T16:51:09Z</dcterms:modified>
</cp:coreProperties>
</file>