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7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94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5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17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7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2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2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1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4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5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4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3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3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4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4246-AD0F-424F-96D7-C2837ED9A71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0C424C-CEB0-4050-9A2A-0C10A4598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063" y="812934"/>
            <a:ext cx="7766936" cy="41469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ДИДИКТИЧЕСКОЕ ПОСОБОЕ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«Математические цифровые фризы»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работу по программе «Радуга» для более устойчивого интереса к изучению математического материала (ознакомление с цифрами) в своей работе использую цифровые фризы – это последовательность страниц, расположенных в порядке возрастания представленных на них чисел. Каждая страница - это тематический коллаж.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дидактическое пособие, дети активно используют в самостоятельной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5767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994207"/>
              </p:ext>
            </p:extLst>
          </p:nvPr>
        </p:nvGraphicFramePr>
        <p:xfrm>
          <a:off x="154545" y="154545"/>
          <a:ext cx="9543246" cy="3425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082"/>
                <a:gridCol w="3181082"/>
                <a:gridCol w="3181082"/>
              </a:tblGrid>
              <a:tr h="34257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25807"/>
              </p:ext>
            </p:extLst>
          </p:nvPr>
        </p:nvGraphicFramePr>
        <p:xfrm>
          <a:off x="154544" y="3580326"/>
          <a:ext cx="9543246" cy="312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623"/>
                <a:gridCol w="4771623"/>
              </a:tblGrid>
              <a:tr h="3129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knizhnayaraduga.ru/admin/pictures/3952bb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1" y="892810"/>
            <a:ext cx="286131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andrey-dol.spb.ru/golovolomki/img_golovolomki/9_tochek.jpg"/>
          <p:cNvPicPr/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12500" r="13613" b="14491"/>
          <a:stretch/>
        </p:blipFill>
        <p:spPr bwMode="auto">
          <a:xfrm>
            <a:off x="7013418" y="868581"/>
            <a:ext cx="2028825" cy="199771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thumbs.dreamstime.com/z/neun-uhr-warnung-1795938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 bwMode="auto">
          <a:xfrm>
            <a:off x="1415719" y="3907746"/>
            <a:ext cx="2637790" cy="2486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masalygin.ru/i/Painter/Kopii/145_dlya_saita_Devyatyi_val_Holst.__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46" y="3835739"/>
            <a:ext cx="3769360" cy="2618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33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489339"/>
              </p:ext>
            </p:extLst>
          </p:nvPr>
        </p:nvGraphicFramePr>
        <p:xfrm>
          <a:off x="321971" y="206062"/>
          <a:ext cx="9629364" cy="3325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788"/>
                <a:gridCol w="3209788"/>
                <a:gridCol w="3209788"/>
              </a:tblGrid>
              <a:tr h="332596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 descr="http://prazdnik-svoimi-rukami.ru/wp-content/uploads/2014/03/igri-dlya-detey-150x1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0" y="611916"/>
            <a:ext cx="263842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ages.spaceref.com/news/2010/Globcover_spher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r="14287"/>
          <a:stretch/>
        </p:blipFill>
        <p:spPr bwMode="auto">
          <a:xfrm>
            <a:off x="6947890" y="740401"/>
            <a:ext cx="2867025" cy="2542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://www.vsisumy.com/sites/default/files/imagecache/465x500/photo/contest_person/78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9" y="3738093"/>
            <a:ext cx="3745815" cy="281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033.radikal.ru/0909/b8/9f8d7c68e1c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7" y="3738092"/>
            <a:ext cx="3880029" cy="2817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0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46456"/>
              </p:ext>
            </p:extLst>
          </p:nvPr>
        </p:nvGraphicFramePr>
        <p:xfrm>
          <a:off x="141668" y="105991"/>
          <a:ext cx="9684912" cy="329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8438"/>
                <a:gridCol w="2996770"/>
                <a:gridCol w="3549704"/>
              </a:tblGrid>
              <a:tr h="3288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2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6" marR="60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6" marR="60126" marT="0" marB="0" anchor="ctr"/>
                </a:tc>
              </a:tr>
            </a:tbl>
          </a:graphicData>
        </a:graphic>
      </p:graphicFrame>
      <p:pic>
        <p:nvPicPr>
          <p:cNvPr id="9" name="Рисунок 28" descr="http://bokgdz.ru/images/videoyrok/1klas/mat/moro/123/214a5f00_5da9_0131_0755_22000ae82f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424051"/>
            <a:ext cx="30956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1" descr="http://www.detskijmagazin.ru/wa-data/public/shop/products/45/07/10745/images/37027/37027.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50" y="331446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 descr="http://luxfon.com/pic/201407/1024x768/luxfon.com-33779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11565"/>
          <a:stretch/>
        </p:blipFill>
        <p:spPr bwMode="auto">
          <a:xfrm>
            <a:off x="361670" y="3903599"/>
            <a:ext cx="3732415" cy="2346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www.playcast.ru/uploads/2014/05/23/869166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0" y="4258032"/>
            <a:ext cx="4558030" cy="1637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86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076902"/>
              </p:ext>
            </p:extLst>
          </p:nvPr>
        </p:nvGraphicFramePr>
        <p:xfrm>
          <a:off x="206062" y="373487"/>
          <a:ext cx="9491729" cy="666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573"/>
                <a:gridCol w="1555292"/>
                <a:gridCol w="1331443"/>
                <a:gridCol w="3414421"/>
              </a:tblGrid>
              <a:tr h="3624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67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65671"/>
              </p:ext>
            </p:extLst>
          </p:nvPr>
        </p:nvGraphicFramePr>
        <p:xfrm>
          <a:off x="206060" y="3734873"/>
          <a:ext cx="9491730" cy="289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865"/>
                <a:gridCol w="4745865"/>
              </a:tblGrid>
              <a:tr h="289774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Равнобедренный треугольник 14"/>
          <p:cNvSpPr/>
          <p:nvPr/>
        </p:nvSpPr>
        <p:spPr>
          <a:xfrm>
            <a:off x="465718" y="930230"/>
            <a:ext cx="2657475" cy="2247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6" name="Рисунок 15" descr="http://ulyanovsk.doski.ru/i/78/20/7820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 r="15833"/>
          <a:stretch/>
        </p:blipFill>
        <p:spPr bwMode="auto">
          <a:xfrm>
            <a:off x="6482068" y="1059376"/>
            <a:ext cx="3003550" cy="2397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://i12.fastpic.ru/big/2011/0116/9a/9defcac0642f82ae50ffe54ac44d199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2" b="6601"/>
          <a:stretch/>
        </p:blipFill>
        <p:spPr bwMode="auto">
          <a:xfrm>
            <a:off x="465718" y="3807701"/>
            <a:ext cx="4193540" cy="2752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school.xvatit.com/images/thumb/a/a3/9.04-25.jpg/460px-9.04-2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"/>
          <a:stretch/>
        </p:blipFill>
        <p:spPr bwMode="auto">
          <a:xfrm>
            <a:off x="5304143" y="3997883"/>
            <a:ext cx="4181475" cy="23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379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973455"/>
              </p:ext>
            </p:extLst>
          </p:nvPr>
        </p:nvGraphicFramePr>
        <p:xfrm>
          <a:off x="115910" y="180304"/>
          <a:ext cx="9878097" cy="333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699"/>
                <a:gridCol w="3292699"/>
                <a:gridCol w="3292699"/>
              </a:tblGrid>
              <a:tr h="333562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30327"/>
              </p:ext>
            </p:extLst>
          </p:nvPr>
        </p:nvGraphicFramePr>
        <p:xfrm>
          <a:off x="115910" y="3515932"/>
          <a:ext cx="9878098" cy="324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049"/>
                <a:gridCol w="4939049"/>
              </a:tblGrid>
              <a:tr h="32454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showrooms.ru/wa-data/public/shop/products/24/39/1273924/images/8318891/8318891.700x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9" y="357456"/>
            <a:ext cx="298132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age.jimcdn.com/app/cms/image/transf/dimension=240x1024:format=jpg/path/s7c9edf72bf232109/image/i639c85963a161108/version/1416155208/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55" y="1124718"/>
            <a:ext cx="3040380" cy="23139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95167"/>
              </p:ext>
            </p:extLst>
          </p:nvPr>
        </p:nvGraphicFramePr>
        <p:xfrm>
          <a:off x="6803854" y="357457"/>
          <a:ext cx="3040381" cy="49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81"/>
              </a:tblGrid>
              <a:tr h="492549">
                <a:tc>
                  <a:txBody>
                    <a:bodyPr/>
                    <a:lstStyle/>
                    <a:p>
                      <a:r>
                        <a:rPr lang="ru-RU" dirty="0" smtClean="0"/>
                        <a:t>   по  4</a:t>
                      </a:r>
                      <a:r>
                        <a:rPr lang="ru-RU" baseline="0" dirty="0" smtClean="0"/>
                        <a:t> лапы у животных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s://www.stihi.ru/pics/2012/04/08/824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1" y="3925225"/>
            <a:ext cx="3924300" cy="268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1.liveinternet.ru/images/foto/c/1/apps/4/977/4977449_00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73" y="3925225"/>
            <a:ext cx="4000500" cy="266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77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33279"/>
              </p:ext>
            </p:extLst>
          </p:nvPr>
        </p:nvGraphicFramePr>
        <p:xfrm>
          <a:off x="141668" y="206062"/>
          <a:ext cx="9453093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031"/>
                <a:gridCol w="3151031"/>
                <a:gridCol w="3151031"/>
              </a:tblGrid>
              <a:tr h="34129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10593"/>
              </p:ext>
            </p:extLst>
          </p:nvPr>
        </p:nvGraphicFramePr>
        <p:xfrm>
          <a:off x="141668" y="3618963"/>
          <a:ext cx="9453094" cy="312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547"/>
                <a:gridCol w="4726547"/>
              </a:tblGrid>
              <a:tr h="31295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www.comixfuzzy.de/sympole_transparent/02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490255"/>
            <a:ext cx="2979115" cy="277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dn2.rf-sp.ru/fb/4e/fb4e7b39672242226359fe74ddb4fec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03" y="412325"/>
            <a:ext cx="2667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blogotshelnika.ru/wp-content/uploads/2012/02/mor_zvezda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68606"/>
            <a:ext cx="352615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авильный пятиугольник 8"/>
          <p:cNvSpPr/>
          <p:nvPr/>
        </p:nvSpPr>
        <p:spPr>
          <a:xfrm>
            <a:off x="6025837" y="4173406"/>
            <a:ext cx="2381250" cy="2038350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9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287"/>
              </p:ext>
            </p:extLst>
          </p:nvPr>
        </p:nvGraphicFramePr>
        <p:xfrm>
          <a:off x="180304" y="115910"/>
          <a:ext cx="9350061" cy="330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687"/>
                <a:gridCol w="3116687"/>
                <a:gridCol w="3116687"/>
              </a:tblGrid>
              <a:tr h="33098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35090"/>
              </p:ext>
            </p:extLst>
          </p:nvPr>
        </p:nvGraphicFramePr>
        <p:xfrm>
          <a:off x="180304" y="3425780"/>
          <a:ext cx="9350062" cy="343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031"/>
                <a:gridCol w="4675031"/>
              </a:tblGrid>
              <a:tr h="34322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4.bp.blogspot.com/-Lg1u9t3dt2U/UptDlxeHnCI/AAAAAAAAIYw/8N2Bbq50GtE/s1600/fe625c55315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1" y="532141"/>
            <a:ext cx="2807596" cy="246221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Рисунок 6" descr="http://fotohomka.ru/images/Jan/09/82c2e9b975639805014782931f1e6ac4/mini_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38" y="635522"/>
            <a:ext cx="2938145" cy="244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nik70464.narod.ru/medovye_soty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1" y="3608365"/>
            <a:ext cx="410908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Шестиугольник 8"/>
          <p:cNvSpPr/>
          <p:nvPr/>
        </p:nvSpPr>
        <p:spPr>
          <a:xfrm>
            <a:off x="5877864" y="3966258"/>
            <a:ext cx="2857500" cy="2362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5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979677"/>
              </p:ext>
            </p:extLst>
          </p:nvPr>
        </p:nvGraphicFramePr>
        <p:xfrm>
          <a:off x="141665" y="231820"/>
          <a:ext cx="9569005" cy="342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52"/>
                <a:gridCol w="2876280"/>
                <a:gridCol w="3369973"/>
              </a:tblGrid>
              <a:tr h="34257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11304"/>
              </p:ext>
            </p:extLst>
          </p:nvPr>
        </p:nvGraphicFramePr>
        <p:xfrm>
          <a:off x="141666" y="3657600"/>
          <a:ext cx="9594762" cy="3052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9096"/>
                <a:gridCol w="4935666"/>
              </a:tblGrid>
              <a:tr h="30522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s://im2-tub-ru.yandex.net/i?id=90eab37d0395300c1700968ad397cd42&amp;n=33&amp;h=215&amp;w=3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9" y="677863"/>
            <a:ext cx="30765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anok-creative.com.ua/img/6507/69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61" y="1023919"/>
            <a:ext cx="2943966" cy="181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vignette1.wikia.nocookie.net/uncyclopedia/images/c/cb/7dwarfs.jpg/revision/latest?cb=201005020621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6" y="3839111"/>
            <a:ext cx="3456784" cy="268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radionetplus.ru/uploads/posts/2015-04/1428255686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93" y="3864232"/>
            <a:ext cx="2784989" cy="2639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95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36872"/>
              </p:ext>
            </p:extLst>
          </p:nvPr>
        </p:nvGraphicFramePr>
        <p:xfrm>
          <a:off x="103030" y="180303"/>
          <a:ext cx="9478851" cy="328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17"/>
                <a:gridCol w="3159617"/>
                <a:gridCol w="3159617"/>
              </a:tblGrid>
              <a:tr h="3284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61621"/>
              </p:ext>
            </p:extLst>
          </p:nvPr>
        </p:nvGraphicFramePr>
        <p:xfrm>
          <a:off x="103030" y="3464416"/>
          <a:ext cx="9478852" cy="321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426"/>
                <a:gridCol w="4739426"/>
              </a:tblGrid>
              <a:tr h="3219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s://farm2.staticflickr.com/1329/1060841215_715b76ead8_o_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0" y="735012"/>
            <a:ext cx="2987901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hethingswelike.org/static/images/600/15/15092d73a109101a337d3a03a306fad33a3aa4f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68" y="735012"/>
            <a:ext cx="2820473" cy="251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laying-field.ru/img/2015/052208/373217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4" y="3594813"/>
            <a:ext cx="374713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media.professionali.ru/processor/topics/original/2009/07/20/2750546-origina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4650" r="6200" b="6040"/>
          <a:stretch/>
        </p:blipFill>
        <p:spPr bwMode="auto">
          <a:xfrm>
            <a:off x="5662477" y="3577896"/>
            <a:ext cx="3133725" cy="2992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796860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17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ДИДИКТИЧЕСКОЕ ПОСОБОЕ «Математические цифровые фризы» Организуя работу по программе «Радуга» для более устойчивого интереса к изучению математического материала (ознакомление с цифрами) в своей работе использую цифровые фризы – это последовательность страниц, расположенных в порядке возрастания представленных на них чисел. Каждая страница - это тематический коллаж. Это дидактическое пособие, дети активно используют в самостоятельной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ДИДИКТИЧЕСКОЕ ПОСОБОЕ «Математические цифровые фризы» Организуя работу по программе «Радуга» для более устойчивого интереса к изучению математического материала (ознакомление с цифрами) в своей работе использую цифровые фризы – это последовательность страниц, расположенных в порядке возрастания представленных на них чисел. Каждая страница - это тематический коллаж. Это дидактическое пособие, дети активно используют в самостоятельной деятельности</dc:title>
  <dc:creator>ЮЛИШНА</dc:creator>
  <cp:lastModifiedBy>ЮЛИШНА</cp:lastModifiedBy>
  <cp:revision>6</cp:revision>
  <dcterms:created xsi:type="dcterms:W3CDTF">2016-04-17T06:46:51Z</dcterms:created>
  <dcterms:modified xsi:type="dcterms:W3CDTF">2017-09-20T18:07:20Z</dcterms:modified>
</cp:coreProperties>
</file>