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6.jpg" ContentType="image/png"/>
  <Override PartName="/ppt/media/image18.jpg" ContentType="image/png"/>
  <Override PartName="/ppt/media/image20.jpg" ContentType="image/png"/>
  <Override PartName="/ppt/media/image21.jpg" ContentType="image/png"/>
  <Override PartName="/ppt/media/image23.jpg" ContentType="image/png"/>
  <Override PartName="/ppt/media/image24.jpg" ContentType="image/png"/>
  <Override PartName="/ppt/media/image25.jpg" ContentType="image/png"/>
  <Override PartName="/ppt/media/image26.jpg" ContentType="image/png"/>
  <Override PartName="/ppt/media/image27.jpg" ContentType="image/png"/>
  <Override PartName="/ppt/media/image2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1D06-BB7A-487B-BE5E-DF491F2754D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AB3E80B-09B0-492E-88A9-51FFEA1E9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1D06-BB7A-487B-BE5E-DF491F2754D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B3E80B-09B0-492E-88A9-51FFEA1E9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5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1D06-BB7A-487B-BE5E-DF491F2754D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B3E80B-09B0-492E-88A9-51FFEA1E9BF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4172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1D06-BB7A-487B-BE5E-DF491F2754D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B3E80B-09B0-492E-88A9-51FFEA1E9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92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1D06-BB7A-487B-BE5E-DF491F2754D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B3E80B-09B0-492E-88A9-51FFEA1E9BF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1357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1D06-BB7A-487B-BE5E-DF491F2754D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B3E80B-09B0-492E-88A9-51FFEA1E9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89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1D06-BB7A-487B-BE5E-DF491F2754D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E80B-09B0-492E-88A9-51FFEA1E9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519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1D06-BB7A-487B-BE5E-DF491F2754D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E80B-09B0-492E-88A9-51FFEA1E9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2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1D06-BB7A-487B-BE5E-DF491F2754D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E80B-09B0-492E-88A9-51FFEA1E9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28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1D06-BB7A-487B-BE5E-DF491F2754D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B3E80B-09B0-492E-88A9-51FFEA1E9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8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1D06-BB7A-487B-BE5E-DF491F2754D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B3E80B-09B0-492E-88A9-51FFEA1E9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01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1D06-BB7A-487B-BE5E-DF491F2754D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B3E80B-09B0-492E-88A9-51FFEA1E9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09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1D06-BB7A-487B-BE5E-DF491F2754D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E80B-09B0-492E-88A9-51FFEA1E9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8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1D06-BB7A-487B-BE5E-DF491F2754D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E80B-09B0-492E-88A9-51FFEA1E9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75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1D06-BB7A-487B-BE5E-DF491F2754D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E80B-09B0-492E-88A9-51FFEA1E9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99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1D06-BB7A-487B-BE5E-DF491F2754D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B3E80B-09B0-492E-88A9-51FFEA1E9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52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71D06-BB7A-487B-BE5E-DF491F2754D9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AB3E80B-09B0-492E-88A9-51FFEA1E9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99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94270"/>
            <a:ext cx="9144000" cy="59312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596712"/>
            <a:ext cx="9144000" cy="147045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Исаева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Васильевна  </a:t>
            </a:r>
            <a:endParaRPr lang="ru-RU" sz="1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школа № 24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  <a:p>
            <a:pPr algn="r"/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Дзержинск</a:t>
            </a:r>
          </a:p>
          <a:p>
            <a:pPr algn="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02" y="1210962"/>
            <a:ext cx="6956855" cy="32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81" y="902043"/>
            <a:ext cx="8983362" cy="478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24" y="1136822"/>
            <a:ext cx="9144000" cy="46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07" y="1025611"/>
            <a:ext cx="8909223" cy="475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35" y="1000897"/>
            <a:ext cx="8798011" cy="473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51" y="1000897"/>
            <a:ext cx="8662087" cy="469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7" y="963827"/>
            <a:ext cx="9119287" cy="484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5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95" y="1013254"/>
            <a:ext cx="8909221" cy="469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37968"/>
            <a:ext cx="8303741" cy="467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48" y="699154"/>
            <a:ext cx="9304638" cy="502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95" y="617220"/>
            <a:ext cx="8872151" cy="51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8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0961"/>
            <a:ext cx="10515600" cy="145809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исследовательский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выявить пищевую и биологическую ценность продуктов и содержание в них макро и микронутриентов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34281"/>
            <a:ext cx="10515600" cy="37426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понятие о пищевой и биологической ценности продуктов.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Узнать, какими питательными веществами богаты мясо рыб, зерновые культуры, мясо и мясные продукты, молоко и молочные продукты, овощи, фрукты.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минеральными веществами, их значение в жизни человека и питательными веществами.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73" y="1099751"/>
            <a:ext cx="9156357" cy="46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86" y="617220"/>
            <a:ext cx="9106930" cy="523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97" y="617220"/>
            <a:ext cx="9143999" cy="523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7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37" y="1050324"/>
            <a:ext cx="8896865" cy="483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32" y="617220"/>
            <a:ext cx="9168714" cy="530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48" y="617220"/>
            <a:ext cx="9354066" cy="523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8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78" y="617220"/>
            <a:ext cx="9403492" cy="519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34" y="617220"/>
            <a:ext cx="9329352" cy="540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5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58" y="617220"/>
            <a:ext cx="9316996" cy="527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50" y="617220"/>
            <a:ext cx="9489991" cy="52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24" y="1037969"/>
            <a:ext cx="8958649" cy="46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16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26758"/>
            <a:ext cx="8192530" cy="5313404"/>
          </a:xfrm>
        </p:spPr>
      </p:pic>
    </p:spTree>
    <p:extLst>
      <p:ext uri="{BB962C8B-B14F-4D97-AF65-F5344CB8AC3E}">
        <p14:creationId xmlns:p14="http://schemas.microsoft.com/office/powerpoint/2010/main" val="161419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18" y="1136822"/>
            <a:ext cx="8501449" cy="43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30" y="951470"/>
            <a:ext cx="8686800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7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19" y="1099751"/>
            <a:ext cx="8798011" cy="448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68" y="815547"/>
            <a:ext cx="8896863" cy="476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6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65" y="1161535"/>
            <a:ext cx="8983363" cy="44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15" y="1075039"/>
            <a:ext cx="8859794" cy="454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</TotalTime>
  <Words>71</Words>
  <Application>Microsoft Office PowerPoint</Application>
  <PresentationFormat>Широкоэкранный</PresentationFormat>
  <Paragraphs>11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Times New Roman</vt:lpstr>
      <vt:lpstr>Wingdings 3</vt:lpstr>
      <vt:lpstr>Легкий дым</vt:lpstr>
      <vt:lpstr>ПРОЕКТ</vt:lpstr>
      <vt:lpstr>ПРОЕКТ: исследовательский  ЦЕЛЬ: выявить пищевую и биологическую ценность продуктов и содержание в них макро и микронутриентов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Kab27</cp:lastModifiedBy>
  <cp:revision>37</cp:revision>
  <dcterms:created xsi:type="dcterms:W3CDTF">2022-11-24T08:36:25Z</dcterms:created>
  <dcterms:modified xsi:type="dcterms:W3CDTF">2024-04-15T09:02:02Z</dcterms:modified>
</cp:coreProperties>
</file>