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2" r:id="rId4"/>
    <p:sldId id="258" r:id="rId5"/>
    <p:sldId id="259" r:id="rId6"/>
    <p:sldId id="263" r:id="rId7"/>
    <p:sldId id="262" r:id="rId8"/>
    <p:sldId id="267" r:id="rId9"/>
    <p:sldId id="266" r:id="rId10"/>
    <p:sldId id="265" r:id="rId11"/>
    <p:sldId id="264" r:id="rId12"/>
    <p:sldId id="270" r:id="rId13"/>
    <p:sldId id="268" r:id="rId14"/>
    <p:sldId id="269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безопасного поведения на дороге.</a:t>
            </a:r>
            <a:endParaRPr lang="ru-RU" sz="5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57192"/>
            <a:ext cx="7854696" cy="12241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Ольшевская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Сергеевна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бщеразвивающего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№158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971600" y="980728"/>
            <a:ext cx="2743200" cy="5339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Учить детей различать дорожные знаки и закрепить значение и название дорожных знаков.</a:t>
            </a:r>
          </a:p>
          <a:p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1628800"/>
            <a:ext cx="41764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836712"/>
            <a:ext cx="2209800" cy="41713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Закрепить понятие дорожных знаков, их названия и назначение.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xfrm rot="420000">
            <a:off x="3183379" y="1109861"/>
            <a:ext cx="5162215" cy="413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36712"/>
            <a:ext cx="2743200" cy="54116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Учить детей различать дорожные знаки и закрепить значение и название дорожных знаков.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76400"/>
            <a:ext cx="41764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85800" y="908720"/>
            <a:ext cx="2743200" cy="53396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Расширить знания детей о правилах поведения пешехода и водителя в условиях улицы.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676400"/>
            <a:ext cx="410445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85800" y="980728"/>
            <a:ext cx="2743200" cy="52676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Формировать у детей ответственное отношение к тому, что можно и нельзя на улице, дороге и в транспорте.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1676400"/>
            <a:ext cx="396043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3568" y="1052736"/>
            <a:ext cx="2743200" cy="514806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Развивать зрительное внимание, мелкую моторику, быстроту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мышления. 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42484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305800" cy="3168352"/>
          </a:xfrm>
        </p:spPr>
        <p:txBody>
          <a:bodyPr>
            <a:normAutofit/>
          </a:bodyPr>
          <a:lstStyle/>
          <a:p>
            <a:pPr algn="just"/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предназначен для детей  среднего и старшего дошкольного возраста.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908720"/>
            <a:ext cx="2743200" cy="53396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Формировать системы представлений, умений и навыков у детей дошкольного возраста по правилам дорожного движения.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45494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692696"/>
            <a:ext cx="2209800" cy="47525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закрепить представления детей о назначении светофора, о его сигналах, развивать внимание, зрительное восприятие.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116263" y="1038657"/>
            <a:ext cx="5305159" cy="42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Учить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различать дорожные знаки.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755576" y="908720"/>
            <a:ext cx="2743200" cy="53396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Развивать умственные способности, быстроту реакции, смекалку.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764704"/>
            <a:ext cx="2209800" cy="42434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Закреплять значение дорожных знаков, развивать внимание, мышление.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196778" y="1043044"/>
            <a:ext cx="5216136" cy="419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96752"/>
            <a:ext cx="2743200" cy="50516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Учить детей различать дорожные знаки; закреплять значения и название дорожных знаков.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76400"/>
            <a:ext cx="396043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85800" y="764704"/>
            <a:ext cx="2743200" cy="5483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Развивать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связанную речь и память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4" y="1676400"/>
            <a:ext cx="36839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212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Лэпбук  Основы безопасного поведения на дороге.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 Основы безопасного поведения на дороге.</dc:title>
  <dc:creator>мама</dc:creator>
  <cp:lastModifiedBy>мама</cp:lastModifiedBy>
  <cp:revision>17</cp:revision>
  <dcterms:created xsi:type="dcterms:W3CDTF">2022-09-18T16:58:17Z</dcterms:created>
  <dcterms:modified xsi:type="dcterms:W3CDTF">2022-09-25T13:50:46Z</dcterms:modified>
</cp:coreProperties>
</file>