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3" r:id="rId1"/>
  </p:sldMasterIdLst>
  <p:sldIdLst>
    <p:sldId id="256" r:id="rId2"/>
    <p:sldId id="267" r:id="rId3"/>
    <p:sldId id="265" r:id="rId4"/>
    <p:sldId id="261" r:id="rId5"/>
    <p:sldId id="269" r:id="rId6"/>
    <p:sldId id="280" r:id="rId7"/>
    <p:sldId id="281" r:id="rId8"/>
    <p:sldId id="282" r:id="rId9"/>
    <p:sldId id="283" r:id="rId10"/>
    <p:sldId id="284" r:id="rId11"/>
    <p:sldId id="285" r:id="rId12"/>
    <p:sldId id="264" r:id="rId13"/>
    <p:sldId id="257" r:id="rId14"/>
    <p:sldId id="258" r:id="rId15"/>
    <p:sldId id="259" r:id="rId16"/>
    <p:sldId id="260" r:id="rId17"/>
    <p:sldId id="262" r:id="rId18"/>
    <p:sldId id="263" r:id="rId19"/>
    <p:sldId id="270" r:id="rId20"/>
    <p:sldId id="286" r:id="rId21"/>
    <p:sldId id="287" r:id="rId22"/>
    <p:sldId id="28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7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750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168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13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0215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139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7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4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359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55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8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59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4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027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83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5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432DC-761D-4645-8D6E-6E527FB9448E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EAF43F-37A2-4D6D-A533-DCC2C39962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46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  <p:sldLayoutId id="2147483953" r:id="rId10"/>
    <p:sldLayoutId id="2147483954" r:id="rId11"/>
    <p:sldLayoutId id="2147483955" r:id="rId12"/>
    <p:sldLayoutId id="2147483956" r:id="rId13"/>
    <p:sldLayoutId id="2147483957" r:id="rId14"/>
    <p:sldLayoutId id="2147483958" r:id="rId15"/>
    <p:sldLayoutId id="21474839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This%20is.pdf" TargetMode="External"/><Relationship Id="rId2" Type="http://schemas.openxmlformats.org/officeDocument/2006/relationships/hyperlink" Target="30.11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&#208;&#144;&#208;&#187;&#208;&#181;&#208;&#186;&#209;&#129;&#208;&#176;&#208;&#189;&#208;&#180;&#209;&#128;\Desktop\SPOTLIGHT\SPOTLIGHT\2\&#209;&#129;&#208;&#177;&#208;&#190;&#209;&#128;&#208;&#189;&#208;&#184;&#208;&#186;%20spotlight_2_angliiskii_v_fokuse_workbook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file:///C:\Users\&#208;&#144;&#208;&#187;&#208;&#181;&#208;&#186;&#209;&#129;&#208;&#176;&#208;&#189;&#208;&#180;&#209;&#128;\Desktop\SPOTLIGHT\SPOTLIGHT\2\&#209;&#129;&#208;&#177;&#208;&#190;&#209;&#128;&#208;&#189;&#208;&#184;&#208;&#186;%20spotlight_2_angliiskii_v_fokuse_workbook.pd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0614" y="1479478"/>
            <a:ext cx="10137408" cy="2311685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0070C0"/>
                </a:solidFill>
              </a:rPr>
              <a:t>«</a:t>
            </a:r>
            <a:r>
              <a:rPr lang="en-US" sz="9600" dirty="0" smtClean="0">
                <a:solidFill>
                  <a:srgbClr val="0070C0"/>
                </a:solidFill>
              </a:rPr>
              <a:t>My house</a:t>
            </a:r>
            <a:r>
              <a:rPr lang="ru-RU" sz="9600" dirty="0" smtClean="0">
                <a:solidFill>
                  <a:srgbClr val="0070C0"/>
                </a:solidFill>
              </a:rPr>
              <a:t>»</a:t>
            </a:r>
            <a:r>
              <a:rPr lang="en-US" sz="9600" dirty="0" smtClean="0">
                <a:solidFill>
                  <a:srgbClr val="0070C0"/>
                </a:solidFill>
              </a:rPr>
              <a:t/>
            </a:r>
            <a:br>
              <a:rPr lang="en-US" sz="9600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(2 класс)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8495802" y="5434515"/>
            <a:ext cx="355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Подготовила: Леписова Н.С.,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учитель английского языка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МАОУ «СОШ №2»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г. Мегион, ХМАО-Югра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6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2828" y="441960"/>
            <a:ext cx="1708468" cy="847344"/>
          </a:xfrm>
        </p:spPr>
        <p:txBody>
          <a:bodyPr/>
          <a:lstStyle/>
          <a:p>
            <a:r>
              <a:rPr lang="en-US" dirty="0" smtClean="0">
                <a:hlinkClick r:id="rId2" action="ppaction://hlinkfile"/>
              </a:rPr>
              <a:t>30.11.pdf</a:t>
            </a:r>
            <a:endParaRPr lang="ru-RU" dirty="0" smtClean="0"/>
          </a:p>
          <a:p>
            <a:r>
              <a:rPr lang="en-US" dirty="0" smtClean="0">
                <a:hlinkClick r:id="rId3" action="ppaction://hlinkfile"/>
              </a:rPr>
              <a:t>This is.pdf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779" y="101416"/>
            <a:ext cx="6933193" cy="664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01804"/>
              </p:ext>
            </p:extLst>
          </p:nvPr>
        </p:nvGraphicFramePr>
        <p:xfrm>
          <a:off x="2406904" y="0"/>
          <a:ext cx="8803640" cy="6735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2768">
                  <a:extLst>
                    <a:ext uri="{9D8B030D-6E8A-4147-A177-3AD203B41FA5}">
                      <a16:colId xmlns:a16="http://schemas.microsoft.com/office/drawing/2014/main" val="1139225224"/>
                    </a:ext>
                  </a:extLst>
                </a:gridCol>
                <a:gridCol w="3286325">
                  <a:extLst>
                    <a:ext uri="{9D8B030D-6E8A-4147-A177-3AD203B41FA5}">
                      <a16:colId xmlns:a16="http://schemas.microsoft.com/office/drawing/2014/main" val="2906380974"/>
                    </a:ext>
                  </a:extLst>
                </a:gridCol>
                <a:gridCol w="2934547">
                  <a:extLst>
                    <a:ext uri="{9D8B030D-6E8A-4147-A177-3AD203B41FA5}">
                      <a16:colId xmlns:a16="http://schemas.microsoft.com/office/drawing/2014/main" val="3679526160"/>
                    </a:ext>
                  </a:extLst>
                </a:gridCol>
              </a:tblGrid>
              <a:tr h="50575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слово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транскрипция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перевод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3358687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room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ru:m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комната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4239421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ga:dn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сад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342266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bedroom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bedru:m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спальня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995423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living-room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liviŋ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ru:m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гостинная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611573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</a:t>
                      </a:r>
                      <a:r>
                        <a:rPr lang="en-US" sz="2800" u="sng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[ʹ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kitʃin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кухня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5972856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bathroom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ru:m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ванная комната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4838365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ванна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6714909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dɔ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дверь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69015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[ʹ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windou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окно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2795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blæk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чёрный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953409"/>
                  </a:ext>
                </a:extLst>
              </a:tr>
              <a:tr h="565254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brown</a:t>
                      </a:r>
                      <a:endParaRPr lang="en-US" sz="2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braun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коричневый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039465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06867" y="1263722"/>
            <a:ext cx="64633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endParaRPr lang="en-US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49013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1013" y="719191"/>
            <a:ext cx="4462272" cy="6061753"/>
          </a:xfrm>
        </p:spPr>
        <p:txBody>
          <a:bodyPr>
            <a:noAutofit/>
          </a:bodyPr>
          <a:lstStyle/>
          <a:p>
            <a:r>
              <a:rPr lang="en-US" sz="4400" dirty="0" smtClean="0"/>
              <a:t>house</a:t>
            </a:r>
            <a:br>
              <a:rPr lang="en-US" sz="4400" dirty="0" smtClean="0"/>
            </a:br>
            <a:r>
              <a:rPr lang="en-US" sz="4400" dirty="0" smtClean="0"/>
              <a:t>garden </a:t>
            </a:r>
            <a:br>
              <a:rPr lang="en-US" sz="4400" dirty="0" smtClean="0"/>
            </a:br>
            <a:r>
              <a:rPr lang="en-US" sz="4400" dirty="0" smtClean="0"/>
              <a:t>bedr</a:t>
            </a:r>
            <a:r>
              <a:rPr lang="en-US" sz="4400" dirty="0" smtClean="0">
                <a:solidFill>
                  <a:srgbClr val="FF0000"/>
                </a:solidFill>
              </a:rPr>
              <a:t>oo</a:t>
            </a:r>
            <a:r>
              <a:rPr lang="en-US" sz="4400" dirty="0" smtClean="0"/>
              <a:t>m   </a:t>
            </a:r>
            <a:r>
              <a:rPr lang="ru-RU" sz="4400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kit</a:t>
            </a:r>
            <a:r>
              <a:rPr lang="en-US" sz="4400" dirty="0" smtClean="0">
                <a:solidFill>
                  <a:srgbClr val="7030A0"/>
                </a:solidFill>
              </a:rPr>
              <a:t>ch</a:t>
            </a:r>
            <a:r>
              <a:rPr lang="en-US" sz="4400" dirty="0" smtClean="0"/>
              <a:t>en   </a:t>
            </a:r>
            <a:r>
              <a:rPr lang="ru-RU" sz="4400" dirty="0" smtClean="0"/>
              <a:t>   </a:t>
            </a:r>
            <a:r>
              <a:rPr lang="en-US" sz="4400" dirty="0" smtClean="0"/>
              <a:t>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living r</a:t>
            </a:r>
            <a:r>
              <a:rPr lang="en-US" sz="4400" dirty="0" smtClean="0">
                <a:solidFill>
                  <a:srgbClr val="FF0000"/>
                </a:solidFill>
              </a:rPr>
              <a:t>oo</a:t>
            </a:r>
            <a:r>
              <a:rPr lang="en-US" sz="4400" dirty="0" smtClean="0"/>
              <a:t>m </a:t>
            </a:r>
            <a:br>
              <a:rPr lang="en-US" sz="4400" dirty="0" smtClean="0"/>
            </a:br>
            <a:r>
              <a:rPr lang="en-US" sz="4400" dirty="0" smtClean="0"/>
              <a:t>ba</a:t>
            </a:r>
            <a:r>
              <a:rPr lang="en-US" sz="4400" dirty="0" smtClean="0">
                <a:solidFill>
                  <a:srgbClr val="0070C0"/>
                </a:solidFill>
              </a:rPr>
              <a:t>th</a:t>
            </a:r>
            <a:r>
              <a:rPr lang="en-US" sz="4400" dirty="0" smtClean="0"/>
              <a:t>r</a:t>
            </a:r>
            <a:r>
              <a:rPr lang="en-US" sz="4400" dirty="0" smtClean="0">
                <a:solidFill>
                  <a:srgbClr val="FF0000"/>
                </a:solidFill>
              </a:rPr>
              <a:t>oo</a:t>
            </a:r>
            <a:r>
              <a:rPr lang="en-US" sz="4400" dirty="0" smtClean="0"/>
              <a:t>m</a:t>
            </a:r>
            <a:br>
              <a:rPr lang="en-US" sz="4400" dirty="0" smtClean="0"/>
            </a:br>
            <a:r>
              <a:rPr lang="en-US" sz="4400" dirty="0" smtClean="0"/>
              <a:t>ba</a:t>
            </a:r>
            <a:r>
              <a:rPr lang="en-US" sz="4400" dirty="0" smtClean="0">
                <a:solidFill>
                  <a:srgbClr val="0070C0"/>
                </a:solidFill>
              </a:rPr>
              <a:t>th</a:t>
            </a:r>
            <a:r>
              <a:rPr lang="en-US" sz="4400" dirty="0" smtClean="0"/>
              <a:t>        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window </a:t>
            </a:r>
            <a:br>
              <a:rPr lang="en-US" sz="4400" dirty="0" smtClean="0"/>
            </a:br>
            <a:r>
              <a:rPr lang="en-US" sz="4400" dirty="0" smtClean="0"/>
              <a:t>d</a:t>
            </a:r>
            <a:r>
              <a:rPr lang="en-US" sz="4400" dirty="0" smtClean="0">
                <a:solidFill>
                  <a:srgbClr val="00B050"/>
                </a:solidFill>
              </a:rPr>
              <a:t>oo</a:t>
            </a:r>
            <a:r>
              <a:rPr lang="en-US" sz="4400" dirty="0" smtClean="0"/>
              <a:t>r        </a:t>
            </a:r>
            <a:endParaRPr lang="ru-RU" sz="44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3543" y="0"/>
            <a:ext cx="9735189" cy="1774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Let’s read.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прочитаем.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6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800" y="137160"/>
            <a:ext cx="5989320" cy="598932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92501" y="69115"/>
            <a:ext cx="3536115" cy="735557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141464" y="6122443"/>
            <a:ext cx="4106840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garden.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78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36870" y="443387"/>
            <a:ext cx="7358000" cy="5518501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392501" y="69115"/>
            <a:ext cx="3536115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388352" y="5961888"/>
            <a:ext cx="4306824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bedroom.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47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95621" y="144839"/>
            <a:ext cx="7771029" cy="583533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81021" y="144839"/>
            <a:ext cx="3536115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848856" y="5980176"/>
            <a:ext cx="4343399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kitchen.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58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4906" y="905256"/>
            <a:ext cx="8155654" cy="45875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310205" y="169699"/>
            <a:ext cx="3536115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345936" y="5760006"/>
            <a:ext cx="5276088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living room.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2669" y="178131"/>
            <a:ext cx="7958702" cy="5692317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09037" y="69115"/>
            <a:ext cx="3536115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281928" y="5979464"/>
            <a:ext cx="5294376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</a:t>
            </a:r>
            <a:r>
              <a:rPr lang="en-US" sz="4800" b="1" dirty="0" err="1" smtClean="0">
                <a:solidFill>
                  <a:srgbClr val="FF0000"/>
                </a:solidFill>
              </a:rPr>
              <a:t>barthroom</a:t>
            </a:r>
            <a:r>
              <a:rPr lang="en-US" sz="4800" b="1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0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05655" y="295777"/>
            <a:ext cx="7881501" cy="5336885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35301" y="105691"/>
            <a:ext cx="3536115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308668" y="5822748"/>
            <a:ext cx="3426388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bath.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8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121" y="135886"/>
            <a:ext cx="3631581" cy="5652266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594176" y="266821"/>
            <a:ext cx="3536115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0070C0"/>
                </a:solidFill>
              </a:rPr>
              <a:t>What’s this?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509836" y="5788152"/>
            <a:ext cx="3874444" cy="73555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b="1" dirty="0" smtClean="0">
                <a:solidFill>
                  <a:srgbClr val="FF0000"/>
                </a:solidFill>
              </a:rPr>
              <a:t>It is a door.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0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2400" y="576072"/>
            <a:ext cx="6056416" cy="6071617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 house</a:t>
            </a:r>
            <a:b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chair</a:t>
            </a:r>
            <a:b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b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</a:t>
            </a:r>
            <a:b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ru-RU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43543" y="0"/>
            <a:ext cx="9735189" cy="17743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Let’s read.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прочитаем.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89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558" t="33473" r="39483" b="24864"/>
          <a:stretch/>
        </p:blipFill>
        <p:spPr>
          <a:xfrm>
            <a:off x="3621024" y="243673"/>
            <a:ext cx="6821424" cy="6405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77368" y="609592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hlinkClick r:id="rId3"/>
              </a:rPr>
              <a:t>сборник </a:t>
            </a:r>
            <a:r>
              <a:rPr lang="en-US" dirty="0">
                <a:hlinkClick r:id="rId3"/>
              </a:rPr>
              <a:t>spotlight_2_angliiskii_v_fokuse_workbook.pdf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752344" y="769741"/>
            <a:ext cx="9317736" cy="42228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rgbClr val="0070C0"/>
                </a:solidFill>
              </a:rPr>
              <a:t>Домашнее задание:</a:t>
            </a:r>
          </a:p>
          <a:p>
            <a:endParaRPr lang="ru-RU" dirty="0" smtClean="0">
              <a:solidFill>
                <a:srgbClr val="0070C0"/>
              </a:solidFill>
            </a:endParaRPr>
          </a:p>
          <a:p>
            <a:pPr marL="742950" indent="-742950">
              <a:buAutoNum type="arabicParenR"/>
            </a:pPr>
            <a:r>
              <a:rPr lang="ru-RU" dirty="0" smtClean="0">
                <a:solidFill>
                  <a:srgbClr val="0070C0"/>
                </a:solidFill>
              </a:rPr>
              <a:t>Выучить слова (словарик)</a:t>
            </a:r>
          </a:p>
          <a:p>
            <a:pPr marL="742950" indent="-742950">
              <a:buAutoNum type="arabicParenR"/>
            </a:pPr>
            <a:r>
              <a:rPr lang="ru-RU" dirty="0" smtClean="0">
                <a:solidFill>
                  <a:srgbClr val="0070C0"/>
                </a:solidFill>
              </a:rPr>
              <a:t>Выполнить задания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(</a:t>
            </a:r>
            <a:r>
              <a:rPr lang="ru-RU" sz="2500" dirty="0">
                <a:solidFill>
                  <a:srgbClr val="0070C0"/>
                </a:solidFill>
                <a:hlinkClick r:id="rId2"/>
              </a:rPr>
              <a:t>сборник </a:t>
            </a:r>
            <a:r>
              <a:rPr lang="en-US" sz="2500" dirty="0" smtClean="0">
                <a:solidFill>
                  <a:srgbClr val="0070C0"/>
                </a:solidFill>
                <a:hlinkClick r:id="rId2"/>
              </a:rPr>
              <a:t>spotlight_2_angliiskii_v_fokuse_workbook.pdf</a:t>
            </a:r>
            <a:r>
              <a:rPr lang="ru-RU" sz="2500" dirty="0" smtClean="0">
                <a:solidFill>
                  <a:srgbClr val="0070C0"/>
                </a:solidFill>
              </a:rPr>
              <a:t>   стр.17,20 упр.2,3</a:t>
            </a:r>
            <a:r>
              <a:rPr lang="ru-RU" dirty="0" smtClean="0">
                <a:solidFill>
                  <a:srgbClr val="0070C0"/>
                </a:solidFill>
              </a:rPr>
              <a:t>)</a:t>
            </a:r>
          </a:p>
          <a:p>
            <a:pPr marL="742950" indent="-742950">
              <a:buAutoNum type="arabicParenR"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5122" name="Picture 2" descr="https://sun9-75.userapi.com/c858232/v858232726/a2716/nRLQp6ELqk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r="7303"/>
          <a:stretch/>
        </p:blipFill>
        <p:spPr bwMode="auto">
          <a:xfrm flipH="1">
            <a:off x="6940296" y="3890778"/>
            <a:ext cx="3035808" cy="253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3997" y="3877068"/>
            <a:ext cx="1682496" cy="36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461504" y="4238250"/>
            <a:ext cx="812292" cy="434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57319" y="4978033"/>
            <a:ext cx="1310640" cy="36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509766" y="4978033"/>
            <a:ext cx="257556" cy="3611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70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thumbs.dreamstime.com/z/gebildete-karikatureule-6828831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18"/>
          <a:stretch/>
        </p:blipFill>
        <p:spPr bwMode="auto">
          <a:xfrm>
            <a:off x="5770924" y="1295279"/>
            <a:ext cx="5018996" cy="501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77640" y="1620133"/>
            <a:ext cx="5108376" cy="1214507"/>
          </a:xfrm>
          <a:prstGeom prst="rect">
            <a:avLst/>
          </a:prstGeom>
          <a:ln w="15875">
            <a:solidFill>
              <a:srgbClr val="C00000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The lesson is over. </a:t>
            </a:r>
          </a:p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Good bye.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72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repeat.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повторим!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19038" y="1171496"/>
            <a:ext cx="2771112" cy="27711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V="1">
            <a:off x="1150055" y="4289981"/>
            <a:ext cx="3457570" cy="23628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518" y="657486"/>
            <a:ext cx="2641943" cy="2641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1983" y="3942608"/>
            <a:ext cx="3535133" cy="19912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695" y="1559847"/>
            <a:ext cx="2603917" cy="366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9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43508" y="786039"/>
            <a:ext cx="6126854" cy="587443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</a:t>
            </a:r>
            <a:r>
              <a:rPr lang="en-US" sz="4400" b="1" dirty="0" smtClean="0">
                <a:solidFill>
                  <a:schemeClr val="accent1"/>
                </a:solidFill>
              </a:rPr>
              <a:t>name.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</a:t>
            </a:r>
            <a:r>
              <a:rPr lang="ru-RU" sz="4400" b="1" dirty="0" smtClean="0">
                <a:solidFill>
                  <a:schemeClr val="accent1"/>
                </a:solidFill>
              </a:rPr>
              <a:t>назовём!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48076" y="5874430"/>
            <a:ext cx="4330931" cy="78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This is a house.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41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86460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194" y="305789"/>
            <a:ext cx="8239146" cy="624642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</a:t>
            </a:r>
            <a:r>
              <a:rPr lang="en-US" sz="4400" b="1" dirty="0" smtClean="0">
                <a:solidFill>
                  <a:schemeClr val="accent1"/>
                </a:solidFill>
              </a:rPr>
              <a:t>name.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</a:t>
            </a:r>
            <a:r>
              <a:rPr lang="ru-RU" sz="4400" b="1" dirty="0" smtClean="0">
                <a:solidFill>
                  <a:schemeClr val="accent1"/>
                </a:solidFill>
              </a:rPr>
              <a:t>назовём!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48076" y="5874430"/>
            <a:ext cx="5373348" cy="78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This is a window.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1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ikea.com/ru/ru/images/products/mammut-stol-detskiy-d-doma-ulicy-siniy__0735844_pe740211_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7" y="679830"/>
            <a:ext cx="5513832" cy="55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</a:t>
            </a:r>
            <a:r>
              <a:rPr lang="en-US" sz="4400" b="1" dirty="0" smtClean="0">
                <a:solidFill>
                  <a:schemeClr val="accent1"/>
                </a:solidFill>
              </a:rPr>
              <a:t>name.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</a:t>
            </a:r>
            <a:r>
              <a:rPr lang="ru-RU" sz="4400" b="1" dirty="0" smtClean="0">
                <a:solidFill>
                  <a:schemeClr val="accent1"/>
                </a:solidFill>
              </a:rPr>
              <a:t>назовём!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48076" y="5874430"/>
            <a:ext cx="4330931" cy="78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This is a table.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19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aper66.ru/image/products_images_2/59da8bd04473ac6711d74cd91dbe903d/14ff74a0249b75347f6dbe5deabdc96c/8d07daceae3f4aa5fe799f3caf13e2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768" y="269874"/>
            <a:ext cx="6242179" cy="624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</a:t>
            </a:r>
            <a:r>
              <a:rPr lang="en-US" sz="4400" b="1" dirty="0" smtClean="0">
                <a:solidFill>
                  <a:schemeClr val="accent1"/>
                </a:solidFill>
              </a:rPr>
              <a:t>name.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</a:t>
            </a:r>
            <a:r>
              <a:rPr lang="ru-RU" sz="4400" b="1" dirty="0" smtClean="0">
                <a:solidFill>
                  <a:schemeClr val="accent1"/>
                </a:solidFill>
              </a:rPr>
              <a:t>назовём!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448076" y="5874430"/>
            <a:ext cx="4330931" cy="78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This is a chair.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44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gas-kvas.com/uploads/posts/2023-01/1673509518_gas-kvas-com-p-krovat-detskii-risunok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22501" y="684319"/>
            <a:ext cx="8624740" cy="533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</a:t>
            </a:r>
            <a:r>
              <a:rPr lang="en-US" sz="4400" b="1" dirty="0" smtClean="0">
                <a:solidFill>
                  <a:schemeClr val="accent1"/>
                </a:solidFill>
              </a:rPr>
              <a:t>name.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</a:t>
            </a:r>
            <a:r>
              <a:rPr lang="ru-RU" sz="4400" b="1" dirty="0" smtClean="0">
                <a:solidFill>
                  <a:schemeClr val="accent1"/>
                </a:solidFill>
              </a:rPr>
              <a:t>назовём!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02940" y="5792134"/>
            <a:ext cx="4330931" cy="78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This is a bed.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770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7.pngegg.com/pngimages/84/171/png-clipart-radio-tape-recorder-red-radio-electronics-radio-vector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8" b="12638"/>
          <a:stretch/>
        </p:blipFill>
        <p:spPr bwMode="auto">
          <a:xfrm>
            <a:off x="3497723" y="704088"/>
            <a:ext cx="6930085" cy="5330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4388" y="0"/>
            <a:ext cx="9735189" cy="786039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accent1"/>
                </a:solidFill>
              </a:rPr>
              <a:t>Let’s </a:t>
            </a:r>
            <a:r>
              <a:rPr lang="en-US" sz="4400" b="1" dirty="0" smtClean="0">
                <a:solidFill>
                  <a:schemeClr val="accent1"/>
                </a:solidFill>
              </a:rPr>
              <a:t>name. </a:t>
            </a:r>
            <a:r>
              <a:rPr lang="ru-RU" sz="4400" b="1" dirty="0" smtClean="0">
                <a:solidFill>
                  <a:schemeClr val="accent1"/>
                </a:solidFill>
              </a:rPr>
              <a:t>Давай </a:t>
            </a:r>
            <a:r>
              <a:rPr lang="ru-RU" sz="4400" b="1" dirty="0" smtClean="0">
                <a:solidFill>
                  <a:schemeClr val="accent1"/>
                </a:solidFill>
              </a:rPr>
              <a:t>назовём!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48076" y="5874430"/>
            <a:ext cx="4330931" cy="78603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b="1" dirty="0" smtClean="0">
                <a:solidFill>
                  <a:schemeClr val="accent1"/>
                </a:solidFill>
              </a:rPr>
              <a:t>This is a radio.</a:t>
            </a:r>
            <a:endParaRPr lang="ru-RU" sz="4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52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</TotalTime>
  <Words>299</Words>
  <Application>Microsoft Office PowerPoint</Application>
  <PresentationFormat>Широкоэкранный</PresentationFormat>
  <Paragraphs>90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Times New Roman</vt:lpstr>
      <vt:lpstr>Wingdings 3</vt:lpstr>
      <vt:lpstr>Легкий дым</vt:lpstr>
      <vt:lpstr>«My house» (2 класс)</vt:lpstr>
      <vt:lpstr>tree house chair table radio bed</vt:lpstr>
      <vt:lpstr>Let’s repeat. Давай повторим!</vt:lpstr>
      <vt:lpstr>Let’s name. Давай назовём!</vt:lpstr>
      <vt:lpstr>Let’s name. Давай назовём!</vt:lpstr>
      <vt:lpstr>Let’s name. Давай назовём!</vt:lpstr>
      <vt:lpstr>Let’s name. Давай назовём!</vt:lpstr>
      <vt:lpstr>Let’s name. Давай назовём!</vt:lpstr>
      <vt:lpstr>Let’s name. Давай назовём!</vt:lpstr>
      <vt:lpstr>Презентация PowerPoint</vt:lpstr>
      <vt:lpstr>Презентация PowerPoint</vt:lpstr>
      <vt:lpstr>house garden  bedroom     kitchen        living room  bathroom bath          window  door        </vt:lpstr>
      <vt:lpstr>What’s this?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can you do? Что ты можешь делать?</dc:title>
  <dc:creator>Катерина</dc:creator>
  <cp:lastModifiedBy>Надежда Леписова</cp:lastModifiedBy>
  <cp:revision>36</cp:revision>
  <dcterms:created xsi:type="dcterms:W3CDTF">2023-02-13T18:45:42Z</dcterms:created>
  <dcterms:modified xsi:type="dcterms:W3CDTF">2023-11-29T21:55:07Z</dcterms:modified>
</cp:coreProperties>
</file>