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80" r:id="rId4"/>
    <p:sldId id="281" r:id="rId5"/>
    <p:sldId id="282" r:id="rId6"/>
    <p:sldId id="284" r:id="rId7"/>
    <p:sldId id="294" r:id="rId8"/>
    <p:sldId id="292" r:id="rId9"/>
    <p:sldId id="279" r:id="rId10"/>
    <p:sldId id="285" r:id="rId11"/>
    <p:sldId id="286" r:id="rId12"/>
    <p:sldId id="287" r:id="rId13"/>
    <p:sldId id="288" r:id="rId14"/>
    <p:sldId id="289" r:id="rId15"/>
    <p:sldId id="290" r:id="rId16"/>
    <p:sldId id="295" r:id="rId17"/>
    <p:sldId id="303" r:id="rId18"/>
    <p:sldId id="296" r:id="rId19"/>
    <p:sldId id="297" r:id="rId20"/>
    <p:sldId id="298" r:id="rId21"/>
    <p:sldId id="300" r:id="rId22"/>
    <p:sldId id="301" r:id="rId23"/>
    <p:sldId id="271" r:id="rId24"/>
    <p:sldId id="275" r:id="rId25"/>
    <p:sldId id="304" r:id="rId26"/>
    <p:sldId id="274" r:id="rId27"/>
    <p:sldId id="27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096D-D02B-4CB3-8F7C-A5766BA0D6A4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5C1F0-4BC5-4981-93D7-A3881F3F5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01BF8-C00C-463A-885B-A19C1A56C082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ACDC-F75C-4C44-8CE2-66030A594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17E25-20DE-4C42-8EF5-7BDAB669342A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655-D206-4E83-AFFB-F20A06079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D756-7124-4B80-A465-3FCE8B70F0ED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6BC1-A0A6-47FD-BE8C-C2F890968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E97A-0B12-40C7-93A5-AC3F03DF3F98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940D-595F-4293-805C-B243B1B9A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A01C-0E98-4CD2-9B9E-98A1ECF551B0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2D51B-FBDA-4A6F-80FD-C82FD0BAB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A3717-8DFE-4C25-ADB3-257E29C15287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E772-E2ED-4714-BB43-D2F9C44C6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4254-F482-47A0-9F9C-1178173C0293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8FF-C51B-4BBE-ADF2-21B77246A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D39B-B1F8-4F5C-AF8D-25C1273E97DF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F7F5-CFF3-4CF2-B20E-2BD303FA6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DEEF-2595-4DB4-8D29-4F7BE7EEB181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CA7-DC8A-47C9-966D-B65A8BF8D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47C2-4893-490B-816C-DD176E331264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000E-F8FA-4767-8738-6CE685640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5FEBFC-16B9-4CC8-B3B9-54D5509A380B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A1FCC2-A174-41E3-BF1A-E6A0CEBE8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1/49/137/49137204_0a1313469.jpg" TargetMode="External"/><Relationship Id="rId3" Type="http://schemas.openxmlformats.org/officeDocument/2006/relationships/hyperlink" Target="http://kotofot.ru/gdefon/kotofots/full/447057-kotofotsfull" TargetMode="External"/><Relationship Id="rId7" Type="http://schemas.openxmlformats.org/officeDocument/2006/relationships/hyperlink" Target="http://austria-best.ru/images/maps/austria_regions.jpg" TargetMode="External"/><Relationship Id="rId2" Type="http://schemas.openxmlformats.org/officeDocument/2006/relationships/hyperlink" Target="http://www.tvoyrebenok.ru/fony-dlya-prezentacij-globus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00dorog.ru/upload/contents/432/italy_map.gif" TargetMode="External"/><Relationship Id="rId11" Type="http://schemas.openxmlformats.org/officeDocument/2006/relationships/hyperlink" Target="http://dop-obraz.ru/_nw/0/79606829.gif" TargetMode="External"/><Relationship Id="rId5" Type="http://schemas.openxmlformats.org/officeDocument/2006/relationships/hyperlink" Target="http://i070.radikal.ru/0907/be/0552be59e958.jpg" TargetMode="External"/><Relationship Id="rId10" Type="http://schemas.openxmlformats.org/officeDocument/2006/relationships/hyperlink" Target="http://www.kazved.ru/Thumbnail.aspx?w=670&amp;img=/uploadimg/125112_61344_privet_na-_raznix_yazikax.jpg" TargetMode="External"/><Relationship Id="rId4" Type="http://schemas.openxmlformats.org/officeDocument/2006/relationships/hyperlink" Target="http://www.travelswithtwo.com/wp-content/uploads/2009/06/europe-map-1.jpg" TargetMode="External"/><Relationship Id="rId9" Type="http://schemas.openxmlformats.org/officeDocument/2006/relationships/hyperlink" Target="http://s0.tochka.net/cards/images/orig_22277de8d343e49273397f36703443c5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357166"/>
            <a:ext cx="10787106" cy="1143000"/>
          </a:xfrm>
        </p:spPr>
        <p:txBody>
          <a:bodyPr/>
          <a:lstStyle/>
          <a:p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“Welcome to Europe!”</a:t>
            </a:r>
            <a:endParaRPr lang="ru-RU" sz="8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p18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785926"/>
            <a:ext cx="6072198" cy="507207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urok.1sept.ru/статьи/644558/presentation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54278" name="Picture 6" descr="https://ilviaggiodelleroe.com/wp-content/uploads/2017/03/1a.-800px-x-600px-BLOG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2103961" cy="1577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s://urok.1sept.ru/статьи/644558/presentation/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0_63a2_5a5e4f1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3571900" cy="18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urok.1sept.ru/статьи/644558/presentation/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0_63a2_5a5e4f1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643446"/>
            <a:ext cx="4429156" cy="18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s://urok.1sept.ru/статьи/644558/presentation/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0_63a2_5a5e4f1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4429156" cy="18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s://urok.1sept.ru/статьи/644558/presentation/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0_63a2_5a5e4f1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500570"/>
            <a:ext cx="3643338" cy="18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s://urok.1sept.ru/статьи/644558/presentation/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0_63a2_5a5e4f1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72008"/>
            <a:ext cx="2357422" cy="18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s://urok.1sept.ru/статьи/644558/presentation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649929"/>
          </a:xfrm>
          <a:prstGeom prst="rect">
            <a:avLst/>
          </a:prstGeom>
          <a:noFill/>
        </p:spPr>
      </p:pic>
      <p:pic>
        <p:nvPicPr>
          <p:cNvPr id="64516" name="Picture 4" descr="https://upload.wikimedia.org/wikipedia/commons/thumb/7/74/Symbole_Lille_2.svg/1200px-Symbole_Lille_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1577931" cy="1577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mages.myshared.ru/19/1226401/slide_2.jpg"/>
          <p:cNvPicPr>
            <a:picLocks noChangeAspect="1" noChangeArrowheads="1"/>
          </p:cNvPicPr>
          <p:nvPr/>
        </p:nvPicPr>
        <p:blipFill>
          <a:blip r:embed="rId2"/>
          <a:srcRect l="3915" t="7058" r="5696" b="12256"/>
          <a:stretch>
            <a:fillRect/>
          </a:stretch>
        </p:blipFill>
        <p:spPr bwMode="auto">
          <a:xfrm>
            <a:off x="-357222" y="214290"/>
            <a:ext cx="9501222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://images.myshared.ru/19/1226401/slide_2.jpg"/>
          <p:cNvPicPr>
            <a:picLocks noChangeAspect="1" noChangeArrowheads="1"/>
          </p:cNvPicPr>
          <p:nvPr/>
        </p:nvPicPr>
        <p:blipFill>
          <a:blip r:embed="rId2"/>
          <a:srcRect l="3915" t="7058" r="5696" b="12256"/>
          <a:stretch>
            <a:fillRect/>
          </a:stretch>
        </p:blipFill>
        <p:spPr bwMode="auto">
          <a:xfrm>
            <a:off x="0" y="642918"/>
            <a:ext cx="8715404" cy="5834889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2428860" y="2571744"/>
            <a:ext cx="407196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14612" y="3214686"/>
            <a:ext cx="3714776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00298" y="3643314"/>
            <a:ext cx="3929090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357554" y="3214686"/>
            <a:ext cx="314327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57488" y="4714884"/>
            <a:ext cx="37147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714612" y="3786190"/>
            <a:ext cx="3714776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14612" y="2714620"/>
            <a:ext cx="3571900" cy="3071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s://urok.1sept.ru/статьи/644558/presentation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https://fs01.infourok.ru/images/doc/55/68600/img4.jpg"/>
          <p:cNvPicPr>
            <a:picLocks noChangeAspect="1" noChangeArrowheads="1"/>
          </p:cNvPicPr>
          <p:nvPr/>
        </p:nvPicPr>
        <p:blipFill>
          <a:blip r:embed="rId2"/>
          <a:srcRect l="4931" t="7692" r="1370" b="28846"/>
          <a:stretch>
            <a:fillRect/>
          </a:stretch>
        </p:blipFill>
        <p:spPr bwMode="auto">
          <a:xfrm>
            <a:off x="0" y="357166"/>
            <a:ext cx="664373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1428736"/>
            <a:ext cx="1500198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s://urok.1sept.ru/статьи/644558/presentation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9634" name="Picture 2" descr="https://urok.1sept.ru/статьи/644558/presentation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658" name="Picture 2" descr="https://urok.1sept.ru/статьи/644558/presentation/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700808"/>
            <a:ext cx="822960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European Day of Languages</a:t>
            </a:r>
            <a:endParaRPr lang="ru-RU" dirty="0"/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779838" y="549275"/>
            <a:ext cx="489661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European Day of Languages</a:t>
            </a:r>
            <a:endParaRPr lang="ru-RU" sz="6000" b="1" dirty="0"/>
          </a:p>
        </p:txBody>
      </p:sp>
    </p:spTree>
  </p:cSld>
  <p:clrMapOvr>
    <a:masterClrMapping/>
  </p:clrMapOvr>
  <p:transition advTm="3450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work!</a:t>
            </a:r>
            <a:endParaRPr lang="ru-RU" dirty="0"/>
          </a:p>
        </p:txBody>
      </p:sp>
      <p:pic>
        <p:nvPicPr>
          <p:cNvPr id="3" name="Picture 5" descr="0_63a2_5a5e4f1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643470" cy="42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359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527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Использованные материалы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Фон </a:t>
            </a:r>
            <a:r>
              <a:rPr lang="ru-RU" u="sng" dirty="0">
                <a:hlinkClick r:id="rId2"/>
              </a:rPr>
              <a:t>http://www.tvoyrebenok.ru/fony-dlya-prezentacij-globus.shtml</a:t>
            </a:r>
            <a:r>
              <a:rPr lang="ru-RU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</a:t>
            </a:r>
            <a:r>
              <a:rPr lang="ru-RU" dirty="0" smtClean="0"/>
              <a:t>исунок </a:t>
            </a:r>
            <a:r>
              <a:rPr lang="ru-RU" u="sng" dirty="0">
                <a:hlinkClick r:id="rId3"/>
              </a:rPr>
              <a:t>http://kotofot.ru/gdefon/kotofots/full/447057-kotofotsfull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Карта </a:t>
            </a:r>
            <a:r>
              <a:rPr lang="ru-RU" dirty="0" err="1" smtClean="0"/>
              <a:t>Европы</a:t>
            </a:r>
            <a:r>
              <a:rPr lang="ru-RU" u="sng" dirty="0" err="1" smtClean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://www.travelswithtwo.com/wp-content/uploads/2009/06/europe-map-1.jpg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Франция </a:t>
            </a:r>
            <a:r>
              <a:rPr lang="ru-RU" u="sng" dirty="0">
                <a:hlinkClick r:id="rId5"/>
              </a:rPr>
              <a:t>http://i070.radikal.ru/0907/be/0552be59e958.jpg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Италия </a:t>
            </a:r>
            <a:r>
              <a:rPr lang="ru-RU" u="sng" dirty="0">
                <a:hlinkClick r:id="rId6"/>
              </a:rPr>
              <a:t>http://100dorog.ru/upload/contents/432/italy_map.gif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Австрия </a:t>
            </a:r>
            <a:r>
              <a:rPr lang="ru-RU" u="sng" dirty="0">
                <a:hlinkClick r:id="rId7"/>
              </a:rPr>
              <a:t>http://austria-best.ru/images/maps/austria_regions.jpg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Рисунок </a:t>
            </a:r>
            <a:r>
              <a:rPr lang="ru-RU" u="sng" dirty="0" smtClean="0">
                <a:hlinkClick r:id="rId8"/>
              </a:rPr>
              <a:t>http</a:t>
            </a:r>
            <a:r>
              <a:rPr lang="ru-RU" u="sng" dirty="0">
                <a:hlinkClick r:id="rId8"/>
              </a:rPr>
              <a:t>://img0.liveinternet.ru/images/attach/c/1/49/137/49137204_0a1313469.jpg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Флаги </a:t>
            </a:r>
            <a:r>
              <a:rPr lang="ru-RU" u="sng" dirty="0">
                <a:hlinkClick r:id="rId9"/>
              </a:rPr>
              <a:t>http://s0.tochka.net/cards/images/orig_22277de8d343e49273397f36703443c5.jpg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Привет </a:t>
            </a:r>
            <a:r>
              <a:rPr lang="ru-RU" dirty="0" smtClean="0"/>
              <a:t>на разных </a:t>
            </a:r>
            <a:r>
              <a:rPr lang="ru-RU" dirty="0" err="1" smtClean="0"/>
              <a:t>языках</a:t>
            </a:r>
            <a:r>
              <a:rPr lang="ru-RU" u="sng" dirty="0" err="1" smtClean="0">
                <a:hlinkClick r:id="rId10"/>
              </a:rPr>
              <a:t>http</a:t>
            </a:r>
            <a:r>
              <a:rPr lang="ru-RU" u="sng" dirty="0">
                <a:hlinkClick r:id="rId10"/>
              </a:rPr>
              <a:t>://www.kazved.ru/Thumbnail.aspx?w=670&amp;img=/uploadimg/125112_61344_privet_na-_</a:t>
            </a:r>
            <a:r>
              <a:rPr lang="ru-RU" u="sng" dirty="0" smtClean="0">
                <a:hlinkClick r:id="rId10"/>
              </a:rPr>
              <a:t>raznix_yazikax.jpg</a:t>
            </a:r>
            <a:endParaRPr lang="ru-RU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Германия</a:t>
            </a:r>
            <a:r>
              <a:rPr lang="en-US" u="sng" dirty="0" smtClean="0"/>
              <a:t> </a:t>
            </a:r>
            <a:r>
              <a:rPr lang="en-US" u="sng" dirty="0" smtClean="0">
                <a:hlinkClick r:id="rId11"/>
              </a:rPr>
              <a:t>http://dop-obraz.ru/_nw/0/79606829.gif</a:t>
            </a:r>
            <a:endParaRPr lang="ru-RU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472599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1.What European countries do you know?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What European cities do you know?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What languages do people speak in Europe?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visafrompakistan.com/wp-content/uploads/2019/08/schengen-fla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7358082" cy="50899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1.What European countries do you know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What European cities do you know?</a:t>
            </a:r>
            <a:endParaRPr lang="ru-RU" dirty="0"/>
          </a:p>
        </p:txBody>
      </p:sp>
      <p:pic>
        <p:nvPicPr>
          <p:cNvPr id="52226" name="Picture 2" descr="https://kfund-media.com/wp-content/uploads/2017/11/1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358214" cy="4654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What languages do people speak in Europe?</a:t>
            </a:r>
            <a:endParaRPr lang="ru-RU" dirty="0"/>
          </a:p>
        </p:txBody>
      </p:sp>
      <p:pic>
        <p:nvPicPr>
          <p:cNvPr id="53250" name="Picture 2" descr="https://www.dammann.com.au/blog/wp-content/uploads/bigstock-Beautiful-Lady-Is-Surrounded-B-95034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777"/>
            <a:ext cx="8572500" cy="4929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Phonetic drill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3490" name="Picture 2" descr="http://ederslik.edu.az/books/8/assets/img/samples/unit-5/page66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436880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Would you like to show how well you know European countries and their cities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Would you like to take part in the competition devoted to European countries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urok.1sept.ru/статьи/644558/presentation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28"/>
            <a:ext cx="9144000" cy="692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121</Words>
  <Application>Microsoft Office PowerPoint</Application>
  <PresentationFormat>Экран (4:3)</PresentationFormat>
  <Paragraphs>22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“Welcome to Europe!”</vt:lpstr>
      <vt:lpstr>Слайд 2</vt:lpstr>
      <vt:lpstr>1.What European countries do you know? 2. What European cities do you know? 3. What languages do people speak in Europe?   </vt:lpstr>
      <vt:lpstr>Слайд 4</vt:lpstr>
      <vt:lpstr>2. What European cities do you know?</vt:lpstr>
      <vt:lpstr>3. What languages do people speak in Europe?</vt:lpstr>
      <vt:lpstr>Phonetic drill</vt:lpstr>
      <vt:lpstr>1. Would you like to show how well you know European countries and their cities?  2. Would you like to take part in the competition devoted to European countries?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European Day of Languages</vt:lpstr>
      <vt:lpstr>Thank you for your work!</vt:lpstr>
      <vt:lpstr>Слайд 25</vt:lpstr>
      <vt:lpstr>Слайд 26</vt:lpstr>
      <vt:lpstr>Использованные материалы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Европейский день языков</dc:title>
  <dc:creator>User</dc:creator>
  <cp:lastModifiedBy>dns</cp:lastModifiedBy>
  <cp:revision>13</cp:revision>
  <dcterms:created xsi:type="dcterms:W3CDTF">2013-09-16T12:01:53Z</dcterms:created>
  <dcterms:modified xsi:type="dcterms:W3CDTF">2020-09-24T23:55:21Z</dcterms:modified>
</cp:coreProperties>
</file>