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9" r:id="rId6"/>
    <p:sldId id="276" r:id="rId7"/>
    <p:sldId id="278" r:id="rId8"/>
    <p:sldId id="259" r:id="rId9"/>
    <p:sldId id="280" r:id="rId10"/>
    <p:sldId id="281" r:id="rId11"/>
    <p:sldId id="282" r:id="rId12"/>
    <p:sldId id="262" r:id="rId13"/>
    <p:sldId id="284" r:id="rId14"/>
    <p:sldId id="283" r:id="rId15"/>
    <p:sldId id="263" r:id="rId16"/>
    <p:sldId id="264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2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6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2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36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0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57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4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1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5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4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1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1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F3DB-D5F6-4670-AB6E-B42633129C0B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FFE943-2E69-40DA-8CA8-4E36E2DBF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0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157" y="2388206"/>
            <a:ext cx="9339943" cy="1646302"/>
          </a:xfrm>
        </p:spPr>
        <p:txBody>
          <a:bodyPr/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в семье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181" y="4018176"/>
            <a:ext cx="7766936" cy="1096899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736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77" y="345144"/>
            <a:ext cx="8819030" cy="6087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77" y="345144"/>
            <a:ext cx="8849417" cy="6087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77" y="345144"/>
            <a:ext cx="8877209" cy="62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67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3737" cy="3635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744"/>
            <a:ext cx="5363737" cy="3349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36" y="0"/>
            <a:ext cx="6828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2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1795" cy="2955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5073"/>
            <a:ext cx="5229921" cy="3802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41" y="0"/>
            <a:ext cx="636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1702" cy="3534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017"/>
            <a:ext cx="5720316" cy="3870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/>
          <a:stretch/>
        </p:blipFill>
        <p:spPr>
          <a:xfrm>
            <a:off x="5720316" y="-42530"/>
            <a:ext cx="6471685" cy="3449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6" y="3188017"/>
            <a:ext cx="5674243" cy="3765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276" y="3188017"/>
            <a:ext cx="3133725" cy="3895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r="27057" b="22782"/>
          <a:stretch/>
        </p:blipFill>
        <p:spPr>
          <a:xfrm>
            <a:off x="5720316" y="3188017"/>
            <a:ext cx="6655982" cy="38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75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031" y="302359"/>
            <a:ext cx="90550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 о природе для детей разнообразны по жанрам. В них в простой и доступной форме рассказывается о жизни животных и растений, о различных явлениях природы. Особое место в работе с детьми занимают сказки, раскрывающие окружающий мир, дающие первоначальные представления и понятия о природе. Дети очень любят сказки В. Бианки о животных. К ним относятся такие, как «Кто чем поёт?», «Лесные домишки», «Сова», «Чей нос лучше?», «Хвосты», «Чьи это ноги», «Лес и мышонок».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523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0" y="1180215"/>
            <a:ext cx="3555588" cy="5358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80" y="-893134"/>
            <a:ext cx="3692201" cy="10417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0" y="-10359"/>
            <a:ext cx="4834270" cy="6868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0436" y="1"/>
            <a:ext cx="443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0010" cy="296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468"/>
            <a:ext cx="6490010" cy="5277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0"/>
            <a:ext cx="5701990" cy="72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805" y="713679"/>
            <a:ext cx="10281424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же вечно брать взаймы.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долг природе должен быть оплачен,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б язык природы знали мы,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Наверно, жизнь была б у нас богаче» (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Л.Сорокин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7" y="3042521"/>
            <a:ext cx="5486399" cy="33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7098" y="2597307"/>
            <a:ext cx="103981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</a:t>
            </a:r>
            <a:r>
              <a:rPr lang="ru-RU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участие!</a:t>
            </a:r>
            <a:endParaRPr lang="ru-RU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1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263" y="1014761"/>
            <a:ext cx="1064817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экология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 в детском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Экскурсия в лес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Рассказываем ребенку о пользе деревьев, лекарственных  трав,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ягод, насекомых, птиц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Учим с ребенком стихи, загадки, поговорки, пословицы о природе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Мастерим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и скворечники для птиц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о природе и экологии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Телепередачи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13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063" y="191646"/>
            <a:ext cx="8888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Экология – наука, изучающая закономерности взаимоотношений внутри фауны и флоры, их представителей между собой и окружающей средой. Законы развития природы требуют от человека как от ее части жить в согласии и гармонии с ней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6" y="2553754"/>
            <a:ext cx="7060018" cy="39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65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31" y="1457180"/>
            <a:ext cx="8367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Существует </a:t>
            </a:r>
            <a:r>
              <a:rPr lang="ru-RU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множество форм экологического воспитания: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циклы наблюдений за растениями и животными в уголке природы и на участке;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целевые прогулки;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экскурсии;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игровые обучающие ситуации с использованием игрушек и литературных персонажей;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620" y="903250"/>
            <a:ext cx="106494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экологические занятия;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игры экологического содержания;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словесные обсуждения и проигрывание ситуаций;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трудовой отряд маленьких экологов;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ru-RU" sz="2800" kern="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муравьишкина</a:t>
            </a: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библиотека»;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лаборатория юного эколога;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экологические экскурсии;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спортивно-экологические праздники и развлечения;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инсценировки,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театрализованные представления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082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6" t="-1526" r="1518" b="1517"/>
          <a:stretch/>
        </p:blipFill>
        <p:spPr>
          <a:xfrm>
            <a:off x="3742660" y="-130676"/>
            <a:ext cx="4099414" cy="2773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838"/>
            <a:ext cx="6058828" cy="4215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94" y="1"/>
            <a:ext cx="4464205" cy="2642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65" y="2642837"/>
            <a:ext cx="6227135" cy="4215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07" y="0"/>
            <a:ext cx="4014439" cy="26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805" y="713678"/>
            <a:ext cx="11690195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Пословицы </a:t>
            </a:r>
            <a:r>
              <a:rPr lang="ru-RU" sz="28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поговорки о защите окружающей среды: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природа дала, то и мылом не вымоешь.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Гони природу в дверь, она влетит в окно.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Хороша природа при любой погоде.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Природа мудра.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Природа науку одолевает.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глаза, такова и природа.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жди от природы милости: сам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садочек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сади, сам и вырасти.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Природа не терпит пустоты.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>
              <a:lnSpc>
                <a:spcPts val="1650"/>
              </a:lnSpc>
              <a:spcAft>
                <a:spcPts val="37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221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88927" cy="3914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6" y="0"/>
            <a:ext cx="6003073" cy="3461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5" y="3461561"/>
            <a:ext cx="5704767" cy="3396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6909" b="7632"/>
          <a:stretch/>
        </p:blipFill>
        <p:spPr>
          <a:xfrm>
            <a:off x="-40931" y="-21265"/>
            <a:ext cx="6229855" cy="3923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" y="3914078"/>
            <a:ext cx="6162433" cy="29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53"/>
            <a:ext cx="6802244" cy="7192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-66907"/>
            <a:ext cx="5389755" cy="73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378</Words>
  <Application>Microsoft Office PowerPoint</Application>
  <PresentationFormat>Произвольный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Экологическое воспитание в семье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в семье</dc:title>
  <dc:creator>HP21RUS</dc:creator>
  <cp:lastModifiedBy>MPTT_RUSYZ</cp:lastModifiedBy>
  <cp:revision>26</cp:revision>
  <dcterms:created xsi:type="dcterms:W3CDTF">2017-02-16T11:22:11Z</dcterms:created>
  <dcterms:modified xsi:type="dcterms:W3CDTF">2024-03-18T06:57:05Z</dcterms:modified>
</cp:coreProperties>
</file>