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56" r:id="rId4"/>
    <p:sldId id="263" r:id="rId5"/>
    <p:sldId id="265" r:id="rId6"/>
    <p:sldId id="262" r:id="rId7"/>
    <p:sldId id="258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87" d="100"/>
          <a:sy n="87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522-B397-43E8-9F11-9289D2FED2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387D-CFA9-4954-990C-4EF3A43FF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2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522-B397-43E8-9F11-9289D2FED2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387D-CFA9-4954-990C-4EF3A43FF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5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522-B397-43E8-9F11-9289D2FED2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387D-CFA9-4954-990C-4EF3A43FF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1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522-B397-43E8-9F11-9289D2FED2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387D-CFA9-4954-990C-4EF3A43FF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6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522-B397-43E8-9F11-9289D2FED2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387D-CFA9-4954-990C-4EF3A43FF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522-B397-43E8-9F11-9289D2FED2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387D-CFA9-4954-990C-4EF3A43FF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2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522-B397-43E8-9F11-9289D2FED2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387D-CFA9-4954-990C-4EF3A43FF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7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522-B397-43E8-9F11-9289D2FED2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387D-CFA9-4954-990C-4EF3A43FF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0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522-B397-43E8-9F11-9289D2FED2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387D-CFA9-4954-990C-4EF3A43FF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5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522-B397-43E8-9F11-9289D2FED2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387D-CFA9-4954-990C-4EF3A43FF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4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522-B397-43E8-9F11-9289D2FED2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387D-CFA9-4954-990C-4EF3A43FF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3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522-B397-43E8-9F11-9289D2FED21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A387D-CFA9-4954-990C-4EF3A43FF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1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audio" Target="../media/audio3.wav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9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221" y="9490"/>
            <a:ext cx="2857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Правила игры.</a:t>
            </a:r>
          </a:p>
          <a:p>
            <a:pPr algn="ctr"/>
            <a:r>
              <a:rPr lang="ru-RU" b="1" dirty="0" smtClean="0"/>
              <a:t>«Пожарная безопасность»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5808" y="1268760"/>
            <a:ext cx="8102154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Данная игра предназначена для детей старшего дошкольного возраста.</a:t>
            </a:r>
          </a:p>
          <a:p>
            <a:r>
              <a:rPr lang="ru-RU" b="1" dirty="0"/>
              <a:t>Цель. </a:t>
            </a: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у дошкольников предпосылки теоретического </a:t>
            </a:r>
            <a:r>
              <a:rPr lang="ru-RU" dirty="0" smtClean="0"/>
              <a:t>мышления,</a:t>
            </a:r>
          </a:p>
          <a:p>
            <a:r>
              <a:rPr lang="ru-RU" dirty="0" smtClean="0"/>
              <a:t> через компьютерную игру </a:t>
            </a:r>
            <a:r>
              <a:rPr lang="ru-RU" dirty="0" smtClean="0"/>
              <a:t>«Пожарная безопасность».</a:t>
            </a:r>
            <a:endParaRPr lang="ru-RU" dirty="0" smtClean="0"/>
          </a:p>
          <a:p>
            <a:r>
              <a:rPr lang="ru-RU" b="1" dirty="0" smtClean="0"/>
              <a:t>Задачи</a:t>
            </a:r>
            <a:r>
              <a:rPr lang="ru-RU" b="1" dirty="0"/>
              <a:t>. </a:t>
            </a:r>
            <a:r>
              <a:rPr lang="ru-RU" b="1" dirty="0" smtClean="0"/>
              <a:t> </a:t>
            </a:r>
            <a:r>
              <a:rPr lang="ru-RU" dirty="0"/>
              <a:t>Ф</a:t>
            </a:r>
            <a:r>
              <a:rPr lang="ru-RU" dirty="0" smtClean="0"/>
              <a:t>ормировать умение устанавливать </a:t>
            </a:r>
            <a:r>
              <a:rPr lang="ru-RU" dirty="0"/>
              <a:t>причинно-следственные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логические </a:t>
            </a:r>
            <a:r>
              <a:rPr lang="ru-RU" dirty="0" smtClean="0"/>
              <a:t>связи.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Развивать </a:t>
            </a:r>
            <a:r>
              <a:rPr lang="ru-RU" dirty="0"/>
              <a:t>навыки управления мышью.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умение играть по </a:t>
            </a:r>
            <a:r>
              <a:rPr lang="ru-RU" dirty="0" smtClean="0"/>
              <a:t>правилам.</a:t>
            </a:r>
          </a:p>
          <a:p>
            <a:endParaRPr lang="ru-RU" dirty="0" smtClean="0"/>
          </a:p>
          <a:p>
            <a:r>
              <a:rPr lang="ru-RU" b="1" dirty="0" smtClean="0"/>
              <a:t>Правила игры</a:t>
            </a:r>
            <a:r>
              <a:rPr lang="ru-RU" dirty="0" smtClean="0"/>
              <a:t>. </a:t>
            </a:r>
            <a:r>
              <a:rPr lang="ru-RU" dirty="0" smtClean="0"/>
              <a:t>«</a:t>
            </a:r>
            <a:r>
              <a:rPr lang="ru-RU" dirty="0" smtClean="0"/>
              <a:t>Лабиринт». Двигаясь по лабиринту, необходимо нажимать</a:t>
            </a:r>
          </a:p>
          <a:p>
            <a:r>
              <a:rPr lang="ru-RU" dirty="0" smtClean="0"/>
              <a:t> «Щелкать мышью» на </a:t>
            </a:r>
            <a:r>
              <a:rPr lang="ru-RU" dirty="0" smtClean="0"/>
              <a:t>огонь  </a:t>
            </a:r>
            <a:r>
              <a:rPr lang="ru-RU" dirty="0" smtClean="0"/>
              <a:t>и </a:t>
            </a:r>
            <a:r>
              <a:rPr lang="ru-RU" dirty="0" smtClean="0"/>
              <a:t>ведра,  </a:t>
            </a:r>
            <a:r>
              <a:rPr lang="ru-RU" dirty="0" smtClean="0"/>
              <a:t>не задевая границы лабиринта </a:t>
            </a:r>
          </a:p>
          <a:p>
            <a:r>
              <a:rPr lang="ru-RU" dirty="0" smtClean="0"/>
              <a:t>(т.е. нельзя задевать мышью синие грани лабиринта).</a:t>
            </a:r>
          </a:p>
          <a:p>
            <a:endParaRPr lang="ru-RU" dirty="0" smtClean="0"/>
          </a:p>
          <a:p>
            <a:r>
              <a:rPr lang="ru-RU" dirty="0" smtClean="0"/>
              <a:t> Дойдя мышью до </a:t>
            </a:r>
            <a:r>
              <a:rPr lang="ru-RU" dirty="0" smtClean="0"/>
              <a:t>пожарной части (дома), </a:t>
            </a:r>
            <a:r>
              <a:rPr lang="ru-RU" dirty="0" smtClean="0"/>
              <a:t>необходимо нажать на </a:t>
            </a:r>
            <a:r>
              <a:rPr lang="ru-RU" dirty="0" smtClean="0"/>
              <a:t>него, </a:t>
            </a:r>
            <a:endParaRPr lang="ru-RU" dirty="0" smtClean="0"/>
          </a:p>
          <a:p>
            <a:r>
              <a:rPr lang="ru-RU" dirty="0" smtClean="0"/>
              <a:t>чтобы перейти на следующий уровень.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71638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В игру нужно играть в задаче «показ слайдов».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7812360" y="6237312"/>
            <a:ext cx="1160241" cy="432048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8233253" y="634532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3049419" y="188640"/>
            <a:ext cx="2757333" cy="64807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Играть</a:t>
            </a:r>
            <a:endParaRPr lang="ru-RU" sz="7200" i="1" dirty="0"/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>
              <a:snd r:embed="rId3" name="click.wav"/>
            </a:hlinkClick>
          </p:cNvPr>
          <p:cNvSpPr/>
          <p:nvPr/>
        </p:nvSpPr>
        <p:spPr>
          <a:xfrm>
            <a:off x="6300192" y="206440"/>
            <a:ext cx="2525688" cy="63027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Выход из игры </a:t>
            </a:r>
            <a:endParaRPr lang="ru-RU" sz="2800" i="1" dirty="0"/>
          </a:p>
        </p:txBody>
      </p:sp>
      <p:sp>
        <p:nvSpPr>
          <p:cNvPr id="2" name="Управляющая кнопка: настраиваемая 1">
            <a:hlinkClick r:id="" action="ppaction://hlinkshowjump?jump=firstslide" highlightClick="1"/>
          </p:cNvPr>
          <p:cNvSpPr/>
          <p:nvPr/>
        </p:nvSpPr>
        <p:spPr>
          <a:xfrm>
            <a:off x="395536" y="188640"/>
            <a:ext cx="2088232" cy="64807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Правила игры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32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179512" y="260648"/>
            <a:ext cx="1512168" cy="648072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Старт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424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5400000">
            <a:off x="-2621173" y="4071778"/>
            <a:ext cx="5424224" cy="181878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5400000">
            <a:off x="6130376" y="2831750"/>
            <a:ext cx="5845370" cy="181878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>
            <a:off x="1014466" y="2"/>
            <a:ext cx="7918513" cy="181878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>
            <a:off x="179514" y="6676124"/>
            <a:ext cx="6845720" cy="18187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>
            <a:off x="1" y="1415615"/>
            <a:ext cx="7956376" cy="180020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>
            <a:off x="2004316" y="5212487"/>
            <a:ext cx="6962872" cy="19617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>
            <a:off x="201416" y="4047085"/>
            <a:ext cx="7834878" cy="258046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>
            <a:off x="1110334" y="2558358"/>
            <a:ext cx="7856854" cy="423724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rId6" action="ppaction://hlinksldjump" highlightClick="1">
              <a:snd r:embed="rId7" name="applause.wav"/>
            </a:hlinkClick>
          </p:cNvPr>
          <p:cNvSpPr/>
          <p:nvPr/>
        </p:nvSpPr>
        <p:spPr>
          <a:xfrm>
            <a:off x="2219994" y="1916833"/>
            <a:ext cx="1271886" cy="12961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Рисунок 32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847838" y="332656"/>
            <a:ext cx="623195" cy="6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727164" y="364839"/>
            <a:ext cx="623195" cy="6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963183" y="332656"/>
            <a:ext cx="623195" cy="6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658" y="1752003"/>
            <a:ext cx="623195" cy="6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8433" y="1732126"/>
            <a:ext cx="623195" cy="6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63659">
            <a:off x="359684" y="2519400"/>
            <a:ext cx="623195" cy="6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17024" y="3167778"/>
            <a:ext cx="623195" cy="6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15111" y="3083294"/>
            <a:ext cx="623195" cy="6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166951" y="4161061"/>
            <a:ext cx="623195" cy="6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2077" y="4500986"/>
            <a:ext cx="623195" cy="6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9378" y="4357449"/>
            <a:ext cx="623195" cy="6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866" y="5563919"/>
            <a:ext cx="623195" cy="6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Управляющая кнопка: настраиваемая 23">
            <a:hlinkClick r:id="" action="ppaction://hlinkshowjump?jump=nextslide" highlightClick="1"/>
          </p:cNvPr>
          <p:cNvSpPr/>
          <p:nvPr/>
        </p:nvSpPr>
        <p:spPr>
          <a:xfrm>
            <a:off x="7380312" y="6040218"/>
            <a:ext cx="1552667" cy="817782"/>
          </a:xfrm>
          <a:prstGeom prst="actionButtonBlank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5400000">
            <a:off x="5684615" y="1035616"/>
            <a:ext cx="578120" cy="181878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5400000">
            <a:off x="2169334" y="1717266"/>
            <a:ext cx="392350" cy="181878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5400000">
            <a:off x="4444062" y="3088494"/>
            <a:ext cx="392350" cy="181878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5400000">
            <a:off x="150948" y="5065962"/>
            <a:ext cx="392350" cy="397903"/>
          </a:xfrm>
          <a:prstGeom prst="actionButtonBlan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179512" y="285123"/>
            <a:ext cx="1944216" cy="50405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Продолжить игру</a:t>
            </a:r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firstslide" highlightClick="1"/>
          </p:cNvPr>
          <p:cNvSpPr/>
          <p:nvPr/>
        </p:nvSpPr>
        <p:spPr>
          <a:xfrm>
            <a:off x="7127776" y="5805264"/>
            <a:ext cx="2016224" cy="57606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 из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0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21101697">
            <a:off x="156344" y="1399028"/>
            <a:ext cx="3974322" cy="13964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320619">
            <a:off x="5415767" y="133147"/>
            <a:ext cx="397777" cy="195915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20654134">
            <a:off x="1214080" y="2529398"/>
            <a:ext cx="4467489" cy="24691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20690298">
            <a:off x="92972" y="4241805"/>
            <a:ext cx="6837838" cy="34321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941220" flipH="1">
            <a:off x="6941228" y="1102438"/>
            <a:ext cx="259814" cy="258018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16200000">
            <a:off x="4772727" y="-4225061"/>
            <a:ext cx="127046" cy="857716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>
            <a:off x="8992451" y="116632"/>
            <a:ext cx="132384" cy="571769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>
            <a:off x="107504" y="1468852"/>
            <a:ext cx="107843" cy="5313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16200000">
            <a:off x="3667299" y="3114596"/>
            <a:ext cx="45720" cy="738031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19614852" flipH="1">
            <a:off x="7010193" y="4190780"/>
            <a:ext cx="2078319" cy="2653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20547343" flipH="1">
            <a:off x="3419654" y="5280363"/>
            <a:ext cx="3966770" cy="3297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20797919" flipH="1">
            <a:off x="1947217" y="4982402"/>
            <a:ext cx="472899" cy="41375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20797919" flipH="1">
            <a:off x="6339691" y="5264288"/>
            <a:ext cx="472899" cy="5671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3161" y="394541"/>
            <a:ext cx="693257" cy="675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9571" flipH="1">
            <a:off x="4209867" y="1260178"/>
            <a:ext cx="731281" cy="78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12759">
            <a:off x="481628" y="2182362"/>
            <a:ext cx="712275" cy="76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91933">
            <a:off x="1354058" y="3703997"/>
            <a:ext cx="798900" cy="72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4128">
            <a:off x="4287657" y="2887539"/>
            <a:ext cx="690534" cy="76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83421">
            <a:off x="6121721" y="1394513"/>
            <a:ext cx="752868" cy="7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99880">
            <a:off x="7569538" y="371994"/>
            <a:ext cx="749930" cy="86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0972" y="2069777"/>
            <a:ext cx="795484" cy="74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77033" y="3715459"/>
            <a:ext cx="803282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133300" y="4429664"/>
            <a:ext cx="800957" cy="84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658199" y="5558374"/>
            <a:ext cx="726093" cy="68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7655" y="5940247"/>
            <a:ext cx="717748" cy="7150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Управляющая кнопка: настраиваемая 5">
            <a:hlinkClick r:id="rId7" action="ppaction://hlinksldjump" highlightClick="1"/>
          </p:cNvPr>
          <p:cNvSpPr/>
          <p:nvPr/>
        </p:nvSpPr>
        <p:spPr>
          <a:xfrm>
            <a:off x="7380315" y="5733256"/>
            <a:ext cx="1726369" cy="1087256"/>
          </a:xfrm>
          <a:prstGeom prst="actionButtonBlank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20783456" flipH="1">
            <a:off x="2711480" y="2224776"/>
            <a:ext cx="472899" cy="41375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20897541" flipH="1">
            <a:off x="2902285" y="3686407"/>
            <a:ext cx="472899" cy="63408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" action="ppaction://hlinksldjump">
              <a:snd r:embed="rId5" name="bomb.wav"/>
            </a:hlinkHover>
          </p:cNvPr>
          <p:cNvSpPr/>
          <p:nvPr/>
        </p:nvSpPr>
        <p:spPr>
          <a:xfrm rot="20783456" flipH="1">
            <a:off x="8315238" y="3189234"/>
            <a:ext cx="605471" cy="682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628800"/>
            <a:ext cx="4429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 проиграли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s://i.ytimg.com/vi/LxMGEHObpy4/mqdefault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" r="2620" b="4951"/>
          <a:stretch/>
        </p:blipFill>
        <p:spPr bwMode="auto">
          <a:xfrm>
            <a:off x="3347864" y="3212976"/>
            <a:ext cx="2520280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страиваемая 2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182940" y="226344"/>
            <a:ext cx="2660868" cy="68237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Начать сначала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84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056" y="1628800"/>
            <a:ext cx="4429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 проиграли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https://i.ytimg.com/vi/LxMGEHObpy4/mqdefault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" r="2620" b="4951"/>
          <a:stretch/>
        </p:blipFill>
        <p:spPr bwMode="auto">
          <a:xfrm>
            <a:off x="3713652" y="2996952"/>
            <a:ext cx="2520280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179627" y="404664"/>
            <a:ext cx="1925751" cy="50405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Продолжить игру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9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Управляющая кнопка: настраиваемая 3">
            <a:hlinkClick r:id="" action="ppaction://hlinkshowjump?jump=firstslide" highlightClick="1">
              <a:snd r:embed="rId3" name="laser.wav"/>
            </a:hlinkClick>
          </p:cNvPr>
          <p:cNvSpPr/>
          <p:nvPr/>
        </p:nvSpPr>
        <p:spPr>
          <a:xfrm>
            <a:off x="7308304" y="1124744"/>
            <a:ext cx="1835696" cy="652288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 из игры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7308304" y="1"/>
            <a:ext cx="1835696" cy="76470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Продолжить игру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42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145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I</cp:lastModifiedBy>
  <cp:revision>43</cp:revision>
  <dcterms:created xsi:type="dcterms:W3CDTF">2019-01-23T04:12:26Z</dcterms:created>
  <dcterms:modified xsi:type="dcterms:W3CDTF">2020-05-21T17:31:18Z</dcterms:modified>
</cp:coreProperties>
</file>