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63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E041-1A6D-4B01-867F-1511AAA0585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D437-6DE2-4F86-9392-67252297A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для создания презентаций «Тетрадь на спирал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0298" y="1142984"/>
            <a:ext cx="50006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Дидактическое пособие </a:t>
            </a:r>
            <a:endParaRPr lang="en-US" sz="3200" b="1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«Объедини предметы»</a:t>
            </a:r>
            <a:endParaRPr lang="en-US" sz="3200" b="1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sz="32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4286256"/>
            <a:ext cx="457200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Подготовила: Тихомирова </a:t>
            </a:r>
            <a:r>
              <a:rPr lang="ru-RU" sz="20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Г.Ш</a:t>
            </a:r>
            <a:r>
              <a:rPr lang="ru-RU" sz="20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Воспитатель МБДОУ </a:t>
            </a:r>
            <a:endParaRPr lang="en-US" sz="2000" b="1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«ДС №471 г. Челябинска»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2000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аблон для создания презентаций «Тетрадь на спирал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84" y="10001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Дидактические задачи:</a:t>
            </a:r>
            <a:br>
              <a:rPr lang="ru-RU" sz="28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000240"/>
            <a:ext cx="535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формировать умение у детей находить признаки сходства у разных предметов и объединять их по цвету, форме, структуре, размеру, по материалу, по действиям функциям, принадлежности к определённой группе и т.д.;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развивать логическое мышление, внимание, память;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активизировать речевую деятельность детей.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Шаблон для создания презентаций «Тетрадь на спирал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1785950" cy="18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714356"/>
            <a:ext cx="1852610" cy="16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642918"/>
            <a:ext cx="1428760" cy="153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786058"/>
            <a:ext cx="1928826" cy="16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643182"/>
            <a:ext cx="1352552" cy="13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2786058"/>
            <a:ext cx="1857388" cy="190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8726241">
            <a:off x="2810168" y="4475896"/>
            <a:ext cx="1952028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/>
          <a:srcRect l="29221" t="12987" r="28571"/>
          <a:stretch>
            <a:fillRect/>
          </a:stretch>
        </p:blipFill>
        <p:spPr bwMode="auto">
          <a:xfrm>
            <a:off x="5715008" y="4500570"/>
            <a:ext cx="928694" cy="19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для создания презентаций «Тетрадь на спирал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57864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Варианты объединения предметов:</a:t>
            </a:r>
            <a:r>
              <a:rPr lang="ru-RU" sz="28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071546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цвету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лейка и нитки (синий цвет)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петух и лейка (синий цвет)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петух и нитки (синий цвет)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листок и кузнечик (зеленый цвет)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будильник и </a:t>
            </a:r>
            <a:r>
              <a:rPr lang="ru-RU" i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рассеиватель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лейки (желтый цвет)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функциям: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петух и будильник (будят по утрам)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-нитки и иголка (нужны для шитья)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-лейка и клумба цветов (из лейки поливают цветы)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форме: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бобина</a:t>
            </a: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ниток и лейка (овальная форма)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-будильник и донышко лейки (круглая форма)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принадлежности к определенной группе: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будильник, лейка, иголка (принадлежат к рукотворному миру)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петух, клумба цветов, кузнечик, листок (принадлежат к природному миру)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структуре: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-листок и иголка (кончики острые)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Шаблон для создания презентаций «Тетрадь на спирал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428868"/>
            <a:ext cx="1214446" cy="15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7148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/>
          <a:srcRect r="819" b="6395"/>
          <a:stretch>
            <a:fillRect/>
          </a:stretch>
        </p:blipFill>
        <p:spPr bwMode="auto">
          <a:xfrm>
            <a:off x="3214678" y="1643050"/>
            <a:ext cx="1500198" cy="194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71480"/>
            <a:ext cx="1857388" cy="16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 cstate="print"/>
          <a:srcRect b="9150"/>
          <a:stretch>
            <a:fillRect/>
          </a:stretch>
        </p:blipFill>
        <p:spPr bwMode="auto">
          <a:xfrm rot="19259407">
            <a:off x="1357259" y="1193488"/>
            <a:ext cx="2000295" cy="7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643446"/>
            <a:ext cx="2428892" cy="178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9"/>
          <a:srcRect b="9524"/>
          <a:stretch>
            <a:fillRect/>
          </a:stretch>
        </p:blipFill>
        <p:spPr bwMode="auto">
          <a:xfrm>
            <a:off x="2143108" y="4786322"/>
            <a:ext cx="1643074" cy="145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10"/>
          <a:srcRect l="6332" t="8784" r="4749" b="3716"/>
          <a:stretch>
            <a:fillRect/>
          </a:stretch>
        </p:blipFill>
        <p:spPr bwMode="auto">
          <a:xfrm>
            <a:off x="4000496" y="3857628"/>
            <a:ext cx="2357453" cy="182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1" cstate="print"/>
          <a:srcRect l="1013" t="10326" r="6081" b="16304"/>
          <a:stretch>
            <a:fillRect/>
          </a:stretch>
        </p:blipFill>
        <p:spPr bwMode="auto">
          <a:xfrm>
            <a:off x="1428728" y="3429000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для создания презентаций «Тетрадь на спирал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71604" y="1000108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цвету: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рубашка и ведро, листок у яблока (зеленый цвет)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функциям: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кастрюля и половник (половником наливают суп из кастрюли)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-тарелка и половник (половником наливают суп в тарелку)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-кастрюля и тарелка (из кастрюли суп наливают в тарелку)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форме: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тарелка и крышка кастрюли, донышко ведра (круглой формы)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принадлежности к определенной группе: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все предметы, кроме яблока (принадлежат к рукотворному миру)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тарелка, кастрюля, половник (посуда)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структуре: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-швейная машинка и колодец (вращающиеся ручки)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-ведро и кастрюля (наличие ручек)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вкусу: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</a:t>
            </a: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конфета и яблоко (сладкие)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материалу, из которого изготовлены предметы: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-кастрюля и половник (из металла)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-колодец и платформа швейной машинки (из дерева)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57166"/>
            <a:ext cx="55006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Варианты объединения предметов:</a:t>
            </a:r>
            <a:r>
              <a:rPr lang="ru-RU" sz="28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для создания презентаций «Тетрадь на спирали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0298" y="1142984"/>
            <a:ext cx="50006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Дидактическое пособие </a:t>
            </a:r>
            <a:endParaRPr lang="en-US" sz="3200" b="1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«Объедини предметы»</a:t>
            </a:r>
            <a:endParaRPr lang="en-US" sz="3200" b="1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sz="32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4286256"/>
            <a:ext cx="5715040" cy="130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Подготовила: Тихомирова </a:t>
            </a:r>
            <a:r>
              <a:rPr lang="ru-RU" sz="2000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Г.Ш.</a:t>
            </a:r>
          </a:p>
          <a:p>
            <a:pPr algn="r"/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Воспитатель </a:t>
            </a: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МБДОУ </a:t>
            </a:r>
            <a:endParaRPr lang="en-US" b="1" i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«ДС №471 г. Челябинска»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20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402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2023-11-19T16:29:35Z</dcterms:created>
  <dcterms:modified xsi:type="dcterms:W3CDTF">2023-11-23T16:04:56Z</dcterms:modified>
</cp:coreProperties>
</file>