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6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4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4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1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EEF9-8805-4741-9EFD-C6D7EBDB3CB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B2F6-89CD-4C7B-BF38-1801D6924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255" y="446809"/>
            <a:ext cx="9358745" cy="3813464"/>
          </a:xfrm>
        </p:spPr>
        <p:txBody>
          <a:bodyPr>
            <a:noAutofit/>
          </a:bodyPr>
          <a:lstStyle/>
          <a:p>
            <a:r>
              <a:rPr lang="ru-RU" sz="5400" dirty="0"/>
              <a:t>Русские путешественники и мореплаватели на северо-востоке Азии.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dirty="0" err="1" smtClean="0"/>
              <a:t>Первая</a:t>
            </a:r>
            <a:r>
              <a:rPr lang="en-US" sz="5400" dirty="0" smtClean="0"/>
              <a:t> </a:t>
            </a:r>
            <a:r>
              <a:rPr lang="en-US" sz="5400" dirty="0" err="1"/>
              <a:t>русская</a:t>
            </a:r>
            <a:r>
              <a:rPr lang="en-US" sz="5400" dirty="0"/>
              <a:t> </a:t>
            </a:r>
            <a:r>
              <a:rPr lang="en-US" sz="5400" dirty="0" err="1"/>
              <a:t>кругосветная</a:t>
            </a:r>
            <a:r>
              <a:rPr lang="en-US" sz="5400" dirty="0"/>
              <a:t> </a:t>
            </a:r>
            <a:r>
              <a:rPr lang="en-US" sz="5400" dirty="0" err="1"/>
              <a:t>экспедиция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1144" y="4686300"/>
            <a:ext cx="8776855" cy="1215736"/>
          </a:xfrm>
        </p:spPr>
        <p:txBody>
          <a:bodyPr/>
          <a:lstStyle/>
          <a:p>
            <a:r>
              <a:rPr lang="ru-RU" dirty="0" smtClean="0"/>
              <a:t>Выполнила: учитель географии Шаповал Анастасия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8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9091" y="249383"/>
            <a:ext cx="109000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2000" dirty="0" smtClean="0"/>
              <a:t>Отряд состоял из девяноста сильных выносливых мужчин, однако и они не смогли справиться с бушующими волнами. Многие из них погибли, судно Попова прибило к берегу Камчатки, он продержался две зимы, но умер от цинги. В живых осталось 24 путешественника, в том числе и Дежнев. 1 октября 1648 года поредевший отряд высадился на юге от  устья Анадыря, и только ближе к зиме смог добраться до самого устья этой реки. Спустя некоторое время Семен составил подробный чертеж Анадыря, в тонкостях описал местную природу и подробности их спуска по реке, поведал о местном населении – эскимосах, населяющих Чукотский полуостров и соседние острова. </a:t>
            </a:r>
          </a:p>
          <a:p>
            <a:r>
              <a:rPr lang="ru-RU" sz="2000" dirty="0" smtClean="0"/>
              <a:t>	Осенью 1650 года, отбыв одиннадцать лет на службе в Анадыре, Семен решил побывать на реке </a:t>
            </a:r>
            <a:r>
              <a:rPr lang="ru-RU" sz="2000" dirty="0" err="1" smtClean="0"/>
              <a:t>Пенжина</a:t>
            </a:r>
            <a:r>
              <a:rPr lang="ru-RU" sz="2000" dirty="0" smtClean="0"/>
              <a:t> в Камчатском крае, но попытка оказалась неудачной, и он вернулся назад. Спустя полтора года он стал первооткрывателем крупного морского лежбища на корги в районе устья Анадыря. Моржовая кость ценилась намного выше, чем пушнина, на ней можно было заработать целое состояние.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В 1654 году в биографии путешественника случилось еще два похода – к </a:t>
            </a:r>
            <a:r>
              <a:rPr lang="ru-RU" sz="2000" dirty="0" err="1" smtClean="0"/>
              <a:t>чуванцам</a:t>
            </a:r>
            <a:r>
              <a:rPr lang="ru-RU" sz="2000" dirty="0" smtClean="0"/>
              <a:t>, коренным жителям Чукотки и корякам, аборигенам Камчатки. Стычка с </a:t>
            </a:r>
            <a:r>
              <a:rPr lang="ru-RU" sz="2000" dirty="0" err="1" smtClean="0"/>
              <a:t>чуванцами</a:t>
            </a:r>
            <a:r>
              <a:rPr lang="ru-RU" sz="2000" dirty="0" smtClean="0"/>
              <a:t> закончилась для Дежнева ранением в грудь. А если бы он не отправился во второй поход, то коряки могли захватить тот самый моржовый промысел на </a:t>
            </a:r>
            <a:r>
              <a:rPr lang="ru-RU" sz="2000" dirty="0" err="1" smtClean="0"/>
              <a:t>корге</a:t>
            </a:r>
            <a:r>
              <a:rPr lang="ru-RU" sz="2000" dirty="0" smtClean="0"/>
              <a:t>, и составить русским серьезную конкуренцию.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087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535" y="363682"/>
            <a:ext cx="1041169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Начиная с 1662 года, исследователь отправился в три продолжительных путешествия. Он отбыл из Якутска в Москву, и каждый раз возвращался обратно. В столице он продал все, что добыл на Севере. Одних только клыков моржа путешественник привез 289 пудов (около 4,6 тонн), стоимость которых составила 17340 рублей. С ним полностью рассчитались, выплатили 126 рублей и присвоили чин атамана </a:t>
            </a:r>
            <a:r>
              <a:rPr lang="ru-RU" sz="3200" dirty="0" err="1" smtClean="0"/>
              <a:t>казаков.Вернувшись</a:t>
            </a:r>
            <a:r>
              <a:rPr lang="ru-RU" sz="3200" dirty="0" smtClean="0"/>
              <a:t> в Сибирь, Дежнев продолжал служить, занимался рыболовством, торговлей и сбором ясака на реках Яна, Оленек, Вилюй. В 1671 году он опять поехал в столицу, чтобы доставить соболиную казну, но сильно заболел, и в Якутск вернуться уже не смог.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032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9" y="311726"/>
            <a:ext cx="9123218" cy="61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3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94843"/>
            <a:ext cx="10577945" cy="59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7668907" cy="5744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483427"/>
            <a:ext cx="5514109" cy="42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628" y="365125"/>
            <a:ext cx="5091546" cy="5796684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Витус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Ионассен</a:t>
            </a:r>
            <a:r>
              <a:rPr lang="ru-RU" sz="4000" dirty="0" smtClean="0">
                <a:solidFill>
                  <a:srgbClr val="FF0000"/>
                </a:solidFill>
              </a:rPr>
              <a:t> Беринг (Иван Иванович Беринг) </a:t>
            </a:r>
            <a:r>
              <a:rPr lang="ru-RU" sz="3200" dirty="0" smtClean="0"/>
              <a:t>мореплаватель, офицер русского флота, капитан –командор. Его именем названы: Берингово море, </a:t>
            </a:r>
            <a:r>
              <a:rPr lang="ru-RU" sz="3200" dirty="0" err="1" smtClean="0"/>
              <a:t>Беренгов</a:t>
            </a:r>
            <a:r>
              <a:rPr lang="ru-RU" sz="3200" dirty="0" smtClean="0"/>
              <a:t> пролив, остров Беринга, мыс Беринга, озеро </a:t>
            </a:r>
            <a:r>
              <a:rPr lang="ru-RU" sz="3200" dirty="0" err="1" smtClean="0"/>
              <a:t>Витус</a:t>
            </a:r>
            <a:r>
              <a:rPr lang="ru-RU" sz="3200" dirty="0" smtClean="0"/>
              <a:t> на Аляске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FA964C1-C58C-45BA-9173-0918F1305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4" y="734579"/>
            <a:ext cx="5171222" cy="57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9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809" y="374073"/>
            <a:ext cx="111078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КАРЬЕРА</a:t>
            </a:r>
          </a:p>
          <a:p>
            <a:r>
              <a:rPr lang="ru-RU" dirty="0" smtClean="0"/>
              <a:t>	</a:t>
            </a:r>
            <a:r>
              <a:rPr lang="ru-RU" sz="2000" dirty="0" smtClean="0"/>
              <a:t>Период окончания обучения в морском корпусе пришелся на тот момент, когда Перт Первый пришел к мысли об освоении морского ремесла и открытию неизвестных территорий. Агенты русского правителя искали молодых и амбициозных моряков, готовых отправиться в путешествие. </a:t>
            </a:r>
            <a:r>
              <a:rPr lang="ru-RU" sz="2000" dirty="0" err="1" smtClean="0"/>
              <a:t>Витус</a:t>
            </a:r>
            <a:r>
              <a:rPr lang="ru-RU" sz="2000" dirty="0" smtClean="0"/>
              <a:t> Беринг привлек внимание сразу же, как о нем услышали, ведь молодой человек отличался от своих сверстников выдержкой, непринужденным характером и жаждой морских приключений.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2462645"/>
            <a:ext cx="111078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1704 год в биографии морехода ознаменовался переездом в Россию. Здесь </a:t>
            </a:r>
            <a:r>
              <a:rPr lang="ru-RU" sz="2000" dirty="0" err="1" smtClean="0"/>
              <a:t>Витус</a:t>
            </a:r>
            <a:r>
              <a:rPr lang="ru-RU" sz="2000" dirty="0" smtClean="0"/>
              <a:t> получил ответственную должность и начал карьеру в чине подпоручика, а после, проявив неординарные способности стал быстро продвигаться по карьерной лестнице. Спустя двадцать лет, преданный своему делу мореплаватель, неожиданно подал в отставку. За это время он был отмечен многочисленными наградами и положительными характеристиками, однако так и не получил звание «Капитан первого ранга» о котором, будучи честолюбивым моряком давно мечтал. Исследователи сходятся во мнении, что именно это и стало главной причиной ухода со службы.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Важнейшие географические открытия, сделанные </a:t>
            </a:r>
            <a:r>
              <a:rPr lang="ru-RU" sz="2000" dirty="0" err="1" smtClean="0"/>
              <a:t>Витусом</a:t>
            </a:r>
            <a:r>
              <a:rPr lang="ru-RU" sz="2000" dirty="0" smtClean="0"/>
              <a:t> Берингом, прославившие его имя были совершены мореплавателем в период первой экспедиции на камчатку. Случилась она в 1724 году по указу Петра Великого, который снарядил российский флот, для исследований новых земель. Начались поиски специалиста, который смог бы справиться со столь сложной задачей и единственным претендентом оказался </a:t>
            </a:r>
            <a:r>
              <a:rPr lang="ru-RU" sz="2000" dirty="0" err="1" smtClean="0"/>
              <a:t>Витус</a:t>
            </a:r>
            <a:r>
              <a:rPr lang="ru-RU" sz="2000" dirty="0" smtClean="0"/>
              <a:t> </a:t>
            </a:r>
            <a:r>
              <a:rPr lang="ru-RU" sz="2000" dirty="0" err="1" smtClean="0"/>
              <a:t>Ионассен</a:t>
            </a:r>
            <a:r>
              <a:rPr lang="ru-RU" sz="2000" dirty="0" smtClean="0"/>
              <a:t> Беринг.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083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5" y="285750"/>
            <a:ext cx="1098319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236" y="214710"/>
            <a:ext cx="107130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На протяжении долгих пяти лет известный первооткрыватель проводил исследования берегов Камчатки и Чукотки. При этом Беринг вел подробные записи и фиксировал на бумаги береговую линию и все ее особенности. К важнейшим открытиям можно отнести доказательства того факта, что Азия ни в коем случае не соединяется с Америкой, о чем до этого момента ходили упорные слухи. При этом из Японии действительно можно с легкостью попасть на Камчатку, так как они неразрывно связаны между собой. К сожалению, Адмиралтейство на тот момент практически не обратило внимание на эти весьма важные для картографов и моряков открытия, сделанные в ходе экспедиции.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На самом деле чиновники не то чтобы не заметили заслуг экспедитора, они, опираясь на уже имеющиеся знания решили, что поручение было выполнено плохо, а все полученные данные не верны. Важность сделанных открытий подтвердили только в 1778 году, когда Джеймсу Куку попали в руки карты Беринга. Мореплаватель ознакомился с данными и восхитился кропотливо проделанной работой. Англичанин, проплывая указанный на картах пролив между Америкой и Евразией, назвал его в честь первооткрывателя, хотя и не был никогда с им лично знаком.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179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8B6B458-7CAF-43B8-92DF-BA3978A7A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313139"/>
            <a:ext cx="10633363" cy="60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716973"/>
            <a:ext cx="10065327" cy="9737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Уральские горы являются частью условной границы между частями света Европой и Азией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77346A-7B26-4A57-91B4-B25B067C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3" y="1690688"/>
            <a:ext cx="7344688" cy="50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345" y="748145"/>
            <a:ext cx="10328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Вторая экспедиция на Камчатку была собрана по инициативе </a:t>
            </a:r>
            <a:r>
              <a:rPr lang="ru-RU" sz="2800" dirty="0" err="1" smtClean="0"/>
              <a:t>Витуса</a:t>
            </a:r>
            <a:r>
              <a:rPr lang="ru-RU" sz="2800" dirty="0" smtClean="0"/>
              <a:t> Беринга. Он убедил всех, что изучение территорий Дальнего Востока, Сибири и побережья Северного моря жизненно необходима. Поставленные перед экспедицией и флотом задачи во второй раз были более масштабны. По этой причине было принято решение снарядить в путь сразу два корабля. Командиром на втором судне был назначен Алексей </a:t>
            </a:r>
            <a:r>
              <a:rPr lang="ru-RU" sz="2800" dirty="0" err="1" smtClean="0"/>
              <a:t>Чириков</a:t>
            </a:r>
            <a:r>
              <a:rPr lang="ru-RU" sz="2800" dirty="0" smtClean="0"/>
              <a:t>. В первой экспедиции он был помощником капитана, и Беринг безгранично ему доверял. По плану, экспедиция должна была изучить Сибирь, доплыть до Камчатки и пройти вдоль берега Северной Америки, для того чтобы подробно изучить малоизвестную береговую линию.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025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8" y="301337"/>
            <a:ext cx="10803082" cy="1389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Алексей Ильич </a:t>
            </a:r>
            <a:r>
              <a:rPr lang="ru-RU" dirty="0" err="1" smtClean="0">
                <a:solidFill>
                  <a:srgbClr val="FF0000"/>
                </a:solidFill>
              </a:rPr>
              <a:t>Чириков</a:t>
            </a:r>
            <a:r>
              <a:rPr lang="ru-RU" dirty="0" smtClean="0">
                <a:solidFill>
                  <a:srgbClr val="FF0000"/>
                </a:solidFill>
              </a:rPr>
              <a:t> – дворянин, мореплаватель, капитан командор, исследователь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7B56A3-5C8E-4159-9E8A-333E1BA4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6" y="1840939"/>
            <a:ext cx="6715545" cy="50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4718" cy="41653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Ерофей Павлович Хабаров </a:t>
            </a:r>
            <a:r>
              <a:rPr lang="ru-RU" sz="3600" dirty="0" smtClean="0"/>
              <a:t>–русский землепроходец, возглавлял экспедиции в Приамурье. Его именем назван город Хабаровск </a:t>
            </a:r>
            <a:endParaRPr lang="ru-RU" sz="36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8B2BC70-43FD-40FF-A000-E22BD34DA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571500"/>
            <a:ext cx="3811995" cy="57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2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337" y="4332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Поход Ерофея Хабарова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9D43AE-68EB-484B-87C4-0D5824B1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79" y="1094300"/>
            <a:ext cx="7207051" cy="56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86055" cy="131820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Первое русское кругосветное плавание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1825625"/>
            <a:ext cx="3470564" cy="4658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1803–1806 гг. состоялось первое русское кругосветное плавание под командованием Ивана Фёдоровича Крузенштерна и Юрия Фёдоровича Лисянского.</a:t>
            </a:r>
          </a:p>
          <a:p>
            <a:endParaRPr lang="ru-RU" dirty="0"/>
          </a:p>
        </p:txBody>
      </p:sp>
      <p:pic>
        <p:nvPicPr>
          <p:cNvPr id="2053" name="Picture 5" descr="800px-Kruzenshtern_I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7" y="258979"/>
            <a:ext cx="4790211" cy="63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79273" cy="4351338"/>
          </a:xfrm>
        </p:spPr>
        <p:txBody>
          <a:bodyPr/>
          <a:lstStyle/>
          <a:p>
            <a:r>
              <a:rPr lang="ru-RU" dirty="0" smtClean="0"/>
              <a:t>Юрий Фёдорович Лисянский (1773–1837) — российский мореплаватель и исследователь. Капитан первого ранга. Обучаясь в Морском кадетском корпусе, подружился с И. Ф. Крузенштерном.</a:t>
            </a:r>
            <a:endParaRPr lang="ru-RU" dirty="0"/>
          </a:p>
        </p:txBody>
      </p:sp>
      <p:pic>
        <p:nvPicPr>
          <p:cNvPr id="3075" name="Picture 3" descr="800px-Yuriy_Lisyansky_portrait_by_Vladimir_Borovik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18" y="196934"/>
            <a:ext cx="5345509" cy="65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8809" y="664109"/>
            <a:ext cx="10044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Экспедиция вышла из Кронштадта 7 августа 1803 года на двух кораблях — «Надежда» и «Нева». Пройдя Атлантический океан, обогнув мыс Горн (южная оконечность Южной Америки), путешественники попали в Тихий океан.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8809" y="1963525"/>
            <a:ext cx="9961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посещения Гавайских островов «Нева» направилась в Новоархангельск, а «Надежда» — сначала на Камчатку, а затем в Японию. В августе 1806 года экспедиция вернулась в Кронштадт через Индийский и Атлантический океаны.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Мореплаватели измеряли температуру воды на разных глубинах, наблюдали свечение моря, приливы и отливы в Атлантическом и Тихом океанах. Эти исследования положили начало новой морской науке — океанографии (океанологии), изучающей явления в Мировом океане и его частях. В результате экспедиции на карту мира были нанесены новые острова, проливы и другие географические объекты, исправлены неточности карт Тихого океана. Изучался быт, обычаи и языки некоторых народов Океании. Путешествие позволило И. Ф. Крузенштерну создать «Атлас южных морей», а Ю. Ф. Лисянскому — написать книгу «Путешествие вокруг света в 1803–1806 гг.».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9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ap_12_ge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643"/>
            <a:ext cx="10180151" cy="58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3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33236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Иван Москвитин </a:t>
            </a:r>
            <a:r>
              <a:rPr lang="ru-RU" sz="3200" dirty="0" smtClean="0"/>
              <a:t>– выдающийся русский землепроходец, казачий атаман, бесстрашный путешественник, внесший огромный вклад в исследовании новых земель. Его имя навсегда вписано в историю благодаря важным географическим открытиям: </a:t>
            </a:r>
            <a:r>
              <a:rPr lang="ru-RU" sz="3200" dirty="0" smtClean="0">
                <a:solidFill>
                  <a:srgbClr val="FF0000"/>
                </a:solidFill>
              </a:rPr>
              <a:t>Охотское море и Сахалинский залив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4740B3-C94A-436D-9249-DCA38B4F4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2915209"/>
            <a:ext cx="5348552" cy="38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Поход 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r>
              <a:rPr lang="ru-RU" sz="5400" dirty="0" smtClean="0">
                <a:solidFill>
                  <a:srgbClr val="FF0000"/>
                </a:solidFill>
              </a:rPr>
              <a:t>вана Москвитина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C2147A6-C82B-486B-85E0-3E1246CD5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93" y="1690688"/>
            <a:ext cx="6994813" cy="51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381" y="384464"/>
            <a:ext cx="10235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-apple-system"/>
              </a:rPr>
              <a:t>Русские путешественники и мореплаватели на северо-востоке Азии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-apple-system"/>
              </a:rPr>
              <a:t>Дежнев Семен Иванович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510145"/>
            <a:ext cx="4558146" cy="4558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7064" y="151014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Семен Дежнев – известный русский путешественник, мореход, землепроходец, якутский атаман. Исследовал Северную и Восточную Сибирь, Северную Америку, торговал пушниной. </a:t>
            </a:r>
          </a:p>
          <a:p>
            <a:r>
              <a:rPr lang="ru-RU" dirty="0" smtClean="0"/>
              <a:t>Семен Дежнев — величайший из путешественников-первооткрывателей за всю историю России. Во времена своих многочисленных походов он нашел новые земли, побывал а бассейне Анадыря, стал первооткрывателем Корякского нагорья и исследователем северо-восточного побережья Евразии. На восемьдесят лет раньше Беринга прошел заливом между Америкой и Евразией, и если Берингу удалось обследовать этот проход только частично, то Дежнев и его товарищи прошли его насквозь. Поэтому отнюдь не случайно его имя присвоено крайней восточной точке Евразии — мысу Дежнева. </a:t>
            </a:r>
          </a:p>
          <a:p>
            <a:r>
              <a:rPr lang="ru-RU" dirty="0" smtClean="0"/>
              <a:t>В 1648 г. С.И. Дежнев открыл пролив между Азией и Америкой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0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436" y="685800"/>
            <a:ext cx="10252364" cy="549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знаменитых русских землепроходцев 17 века считается Семен Иванович Дежнев.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Дежнев вначале служил в Тобольске, затем в Енисейске, а в 1638 году прибыл в основанный Якутский острог. Он учувствовал в вооруженных стычках с непокорными племенами якутов и эвенков, проявлял себя умелым дипломатом, который смог уговорить аборигенов принять российское подданство, а также выступал посредником в урегулировании конфликтов между якутскими родами.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Смутного времени началось освоение Восточной Сибири. Русские первопроходцы вышли к рекам Енисею и Лене. Опорным пунктам в Восточной Сибири стали города Енисейск, Красноярск и Якутск.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1633-1644 г. экспедиция под командованием Ивана Реброва достигла рек Яны и Индигирки. В 1641 г. Михаил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Студухин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поплыл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реки Колымы и основал на ней острог. Но крупнейшее географическое открытие было сделано отрядом казака Семена Дежнева.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854128"/>
            <a:ext cx="4073237" cy="5224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9981" y="854128"/>
            <a:ext cx="6255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1648 г. Дежнёв и купец Федот Попов снарядили отряд из 90 человек, вышедших на семи судах-</a:t>
            </a:r>
            <a:r>
              <a:rPr lang="ru-RU" sz="2400" dirty="0" err="1" smtClean="0"/>
              <a:t>кочах</a:t>
            </a:r>
            <a:r>
              <a:rPr lang="ru-RU" sz="2400" dirty="0" smtClean="0"/>
              <a:t> из устья реки Колымы. Отряду Дежнёва удалось обогнуть крайнюю, северо-восточную точку Азии, которая сейчас называется мысом Дежнёва, и выйти к устью реки Анадырь. Так Семён Дежнёв открыл пролив между Евразией и Северной Америкой. В ходе тяжёлого путешествия и из-за столкновения с местным населением уцелело только два судна. Спасшимися участниками экспедиции в 1649 г. был заложен Анадырский острог.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04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85725"/>
            <a:ext cx="1101436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1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1782" y="249382"/>
            <a:ext cx="36991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Исследователи проплыли мимо мыса в Беринговом проливе, который носил название «Большой Каменный Нос». Это крайняя точка в северо-восточной Азии, получившая впоследствии имя ее первооткрывателя. Сейчас это мыс Дежнева. Существует мнение, что Семен побывал и на Аляске, ведь это было вполне по силам отважному моряку.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2"/>
            <a:ext cx="7616536" cy="62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1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875</Words>
  <Application>Microsoft Office PowerPoint</Application>
  <PresentationFormat>Широкоэкранный</PresentationFormat>
  <Paragraphs>37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Times New Roman</vt:lpstr>
      <vt:lpstr>Тема Office</vt:lpstr>
      <vt:lpstr>Русские путешественники и мореплаватели на северо-востоке Азии.  Первая русская кругосветная экспедиция</vt:lpstr>
      <vt:lpstr>Уральские горы являются частью условной границы между частями света Европой и Азией</vt:lpstr>
      <vt:lpstr>Иван Москвитин – выдающийся русский землепроходец, казачий атаман, бесстрашный путешественник, внесший огромный вклад в исследовании новых земель. Его имя навсегда вписано в историю благодаря важным географическим открытиям: Охотское море и Сахалинский залив </vt:lpstr>
      <vt:lpstr>Поход Ивана Москвитина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Витус Ионассен Беринг (Иван Иванович Беринг) мореплаватель, офицер русского флота, капитан –командор. Его именем названы: Берингово море, Беренгов пролив, остров Беринга, мыс Беринга, озеро Витус на Аляске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Алексей Ильич Чириков – дворянин, мореплаватель, капитан командор, исследователь </vt:lpstr>
      <vt:lpstr>Ерофей Павлович Хабаров –русский землепроходец, возглавлял экспедиции в Приамурье. Его именем назван город Хабаровск </vt:lpstr>
      <vt:lpstr>Презентация PowerPoint</vt:lpstr>
      <vt:lpstr>Первое русское кругосветное плавание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путешественники и мореплаватели на северо-востоке Азии.  Первая русская кругосветная экспедиция</dc:title>
  <dc:creator>Илья Самойлов</dc:creator>
  <cp:lastModifiedBy>Илья Самойлов</cp:lastModifiedBy>
  <cp:revision>15</cp:revision>
  <dcterms:created xsi:type="dcterms:W3CDTF">2023-11-06T13:00:06Z</dcterms:created>
  <dcterms:modified xsi:type="dcterms:W3CDTF">2023-11-11T13:26:39Z</dcterms:modified>
</cp:coreProperties>
</file>