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C0435-B3BE-4D70-B476-DDB1205453A7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7BB95-EF95-4277-8C1A-032C7F6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BB95-EF95-4277-8C1A-032C7F6F59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BB95-EF95-4277-8C1A-032C7F6F59F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26953B-6FB4-48A1-90C6-6A6C062A6C5C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72288D-8B93-45A1-A7BA-206178F56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53B-6FB4-48A1-90C6-6A6C062A6C5C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288D-8B93-45A1-A7BA-206178F56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53B-6FB4-48A1-90C6-6A6C062A6C5C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288D-8B93-45A1-A7BA-206178F56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26953B-6FB4-48A1-90C6-6A6C062A6C5C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72288D-8B93-45A1-A7BA-206178F56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26953B-6FB4-48A1-90C6-6A6C062A6C5C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72288D-8B93-45A1-A7BA-206178F56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53B-6FB4-48A1-90C6-6A6C062A6C5C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288D-8B93-45A1-A7BA-206178F56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53B-6FB4-48A1-90C6-6A6C062A6C5C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288D-8B93-45A1-A7BA-206178F56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26953B-6FB4-48A1-90C6-6A6C062A6C5C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72288D-8B93-45A1-A7BA-206178F56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53B-6FB4-48A1-90C6-6A6C062A6C5C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288D-8B93-45A1-A7BA-206178F56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26953B-6FB4-48A1-90C6-6A6C062A6C5C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72288D-8B93-45A1-A7BA-206178F56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26953B-6FB4-48A1-90C6-6A6C062A6C5C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72288D-8B93-45A1-A7BA-206178F56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26953B-6FB4-48A1-90C6-6A6C062A6C5C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72288D-8B93-45A1-A7BA-206178F56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s://www.culture.ru/storage/images/34a20c3ceeb456e7225316a0c05902e9/e29b2547b6f4e4c30d906f5bd23f15f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94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73016"/>
            <a:ext cx="7772400" cy="1109985"/>
          </a:xfrm>
          <a:gradFill flip="none" rotWithShape="1">
            <a:gsLst>
              <a:gs pos="100000">
                <a:srgbClr val="92D050">
                  <a:tint val="66000"/>
                  <a:satMod val="160000"/>
                  <a:alpha val="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Физкультурные центры в ДОУ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32984"/>
            <a:ext cx="3704456" cy="725016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Якунина Т.Л.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№106»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phonoteka.org/uploads/posts/2021-04/1619468487_2-phonoteka_org-p-fon-zdorovii-obraz-zhizni-dlya-dete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phonoteka.org/uploads/posts/2021-04/1619468487_2-phonoteka_org-p-fon-zdorovii-obraz-zhizni-dlya-dete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phonoteka.org/uploads/posts/2021-04/1619468487_2-phonoteka_org-p-fon-zdorovii-obraz-zhizni-dlya-dete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phonoteka.org/uploads/posts/2021-04/1619468487_2-phonoteka_org-p-fon-zdorovii-obraz-zhizni-dlya-dete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305800" cy="201622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Инвентарь для игр и упражнений с прыжками, для подлезания-перелезания.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Скакалки, обручи средние, гимнастические шнуры, дуги для подлезания, бруски деревянные, мягкие гимнастические палки, мешки для прыжков, игра «резиночки».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0594" name="Picture 2" descr="https://umitoy.ru/upload/iblock/f26/f266553884249c1d9db3ab9c5f01bc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52338"/>
            <a:ext cx="3960440" cy="3474070"/>
          </a:xfrm>
          <a:prstGeom prst="rect">
            <a:avLst/>
          </a:prstGeom>
          <a:noFill/>
        </p:spPr>
      </p:pic>
      <p:sp>
        <p:nvSpPr>
          <p:cNvPr id="110596" name="AutoShape 4" descr="https://cdn1.ozone.ru/s3/multimedia-h/60188532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598" name="AutoShape 6" descr="https://cdn1.ozone.ru/s3/multimedia-h/60188532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600" name="AutoShape 8" descr="https://putisporta.ru/upload/iblock/04e/xe1mzwm928b7dx2ooyhwrh8azaf1r2glz.jpeg.pagespeed.ic.DjhcEz0l4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0602" name="Picture 10" descr="https://kotofoto.ru/product_img/4028/468898/468898_obruch_gimn_d900_mm_stalnoy_s_massazhnymi_nasadkami_900gr_m.jpg?v=16263016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46" name="Picture 30" descr="https://juniorshop.ru/upload/iblock/021/0213529fff37bf6cba197b8d716ea3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12160" y="2348880"/>
            <a:ext cx="2448272" cy="2237083"/>
          </a:xfrm>
          <a:prstGeom prst="rect">
            <a:avLst/>
          </a:prstGeom>
          <a:noFill/>
        </p:spPr>
      </p:pic>
      <p:pic>
        <p:nvPicPr>
          <p:cNvPr id="111642" name="Picture 26" descr="https://1000.nohoho.ru/sites/1000.nohoho.ru/files/35210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933056"/>
            <a:ext cx="2664296" cy="1777085"/>
          </a:xfrm>
          <a:prstGeom prst="rect">
            <a:avLst/>
          </a:prstGeom>
          <a:noFill/>
        </p:spPr>
      </p:pic>
      <p:pic>
        <p:nvPicPr>
          <p:cNvPr id="111636" name="Picture 20" descr="https://avatars.mds.yandex.net/get-mpic/5221251/img_id8991083335304366144.jpeg/14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04864"/>
            <a:ext cx="2448272" cy="1654761"/>
          </a:xfrm>
          <a:prstGeom prst="rect">
            <a:avLst/>
          </a:prstGeom>
          <a:noFill/>
        </p:spPr>
      </p:pic>
      <p:pic>
        <p:nvPicPr>
          <p:cNvPr id="111632" name="Picture 16" descr="https://cdn2.static1-sima-land.com/items/2297874/0/700-n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72200" y="764704"/>
            <a:ext cx="2123728" cy="1800200"/>
          </a:xfrm>
          <a:prstGeom prst="rect">
            <a:avLst/>
          </a:prstGeom>
          <a:noFill/>
        </p:spPr>
      </p:pic>
      <p:pic>
        <p:nvPicPr>
          <p:cNvPr id="111618" name="Picture 2" descr="https://rc-today.ru/UserFiles/Image/de/09/r3_75_myach_d_75mm_seriya_polosatiki_ruchnoe_okrash_5e8af46f7841b_4066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3635896" y="4005064"/>
            <a:ext cx="2592288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Оборудование, инвентарь и игры для занятий на улице.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мячи резиновые;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мяч футбольный;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воротца, дуги;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мяч баскетбольный;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кольцо и щит баскетбольный;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мяч волейбольный;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игра «бадминтон»;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скакалки;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обручи;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летающие тарелки;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лыжи;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санки;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хоккейные клюшки и шайбы;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игра «серсо»;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игра «кольцеброс»;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игра «резиночки»;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канат или гимнастический шнур;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игры на асфальте –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твистер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«классики», «гусеница»,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«бабочка с геометрическими фигурами».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2" name="AutoShape 6" descr="https://www.clipartkey.com/mpngs/m/59-595687_collection-of-equipments-drawing-high-quality-badminton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24" name="AutoShape 8" descr="https://i0.wp.com/getdrawings.com/images/tennis-racquet-drawing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28" name="AutoShape 12" descr="https://super-karapuz.ru/wa-data/public/shop/products/74/10/1074/images/2134/2134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30" name="AutoShape 14" descr="https://sportopt1.ru/wa-data/public/shop/products/75/10/1075/images/2137/2137.9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34" name="AutoShape 18" descr="https://cdn1.ozone.ru/s3/multimedia-2/60194412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38" name="AutoShape 22" descr="https://i0.wp.com/poiskpodarkov.com/wp-content/uploads/2017/07/frisb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40" name="AutoShape 24" descr="https://www.tutci.ru/sites/default/files/styles/fancybox/public/007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44" name="AutoShape 28" descr="https://hoztovufa.ru/upload/iblock/a8d/a8d21f8ea4055cf72be5f9d2ef4880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понимать, чем эффективнее будет организована предметно-пространственная среда в детском саду, тем будет больше возможностей для стимулирования самостоятельной физической активности у детей.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7218" name="Picture 2" descr="https://psy-files.ru/wp-content/uploads/b/9/9/b99e505b66186620ccf5825a348f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5335864" cy="4001043"/>
          </a:xfrm>
          <a:prstGeom prst="rect">
            <a:avLst/>
          </a:prstGeom>
          <a:noFill/>
        </p:spPr>
      </p:pic>
      <p:sp>
        <p:nvSpPr>
          <p:cNvPr id="137220" name="AutoShape 4" descr="https://fsd.kopilkaurokov.ru/up/html/2018/12/24/k_5c205f593e06d/492383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7222" name="Picture 6" descr="https://www.maam.ru/upload/blogs/detsad-53277-1449156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16832"/>
            <a:ext cx="2520280" cy="3360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s://www.culture.ru/storage/images/34a20c3ceeb456e7225316a0c05902e9/e29b2547b6f4e4c30d906f5bd23f15f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94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73016"/>
            <a:ext cx="7772400" cy="1109985"/>
          </a:xfrm>
          <a:gradFill flip="none" rotWithShape="1">
            <a:gsLst>
              <a:gs pos="100000">
                <a:srgbClr val="92D050">
                  <a:tint val="66000"/>
                  <a:satMod val="160000"/>
                  <a:alpha val="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Физкультурные центры в ДОУ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32984"/>
            <a:ext cx="3704456" cy="725016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Буйских Е. Д. «Детский сад №106»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phonoteka.org/uploads/posts/2021-04/1619468487_2-phonoteka_org-p-fon-zdorovii-obraz-zhizni-dlya-dete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phonoteka.org/uploads/posts/2021-04/1619468487_2-phonoteka_org-p-fon-zdorovii-obraz-zhizni-dlya-dete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phonoteka.org/uploads/posts/2021-04/1619468487_2-phonoteka_org-p-fon-zdorovii-obraz-zhizni-dlya-dete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phonoteka.org/uploads/posts/2021-04/1619468487_2-phonoteka_org-p-fon-zdorovii-obraz-zhizni-dlya-dete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физического развития в групповом помещении необходимо формировать с учетом требований федерального государственного образовательного стандарта дошкольного образования (ФГОС) к предметно-пространственной среде ДОУ.</a:t>
            </a:r>
          </a:p>
        </p:txBody>
      </p:sp>
      <p:pic>
        <p:nvPicPr>
          <p:cNvPr id="102402" name="Picture 2" descr="https://www.maam.ru/upload/blogs/detsad-230180-1427617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336704" cy="4050450"/>
          </a:xfrm>
          <a:prstGeom prst="rect">
            <a:avLst/>
          </a:prstGeom>
          <a:noFill/>
        </p:spPr>
      </p:pic>
      <p:sp>
        <p:nvSpPr>
          <p:cNvPr id="102404" name="AutoShape 4" descr="https://xn----8sbafar2bwfctnifu9c.xn--p1ai/wp-content/uploads/2017/11/3587-%D0%A1%D0%BF%D0%BE%D1%80%D1%82%D0%B8%D0%B2%D0%BD%D1%8B%D0%B9%D1%83%D0%B3%D0%BE%D0%BB%D0%BE%D0%B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06" name="AutoShape 6" descr="https://xn----8sbafar2bwfctnifu9c.xn--p1ai/wp-content/uploads/2017/11/3587-%D0%A1%D0%BF%D0%BE%D1%80%D1%82%D0%B8%D0%B2%D0%BD%D1%8B%D0%B9%D1%83%D0%B3%D0%BE%D0%BB%D0%BE%D0%B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08" name="AutoShape 8" descr="https://fsd.kopilkaurokov.ru/up/html/2018/12/24/k_5c205f593e06d/492383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s://r1.nubex.ru/s4754-f96/f2320_a3/%D1%84%D0%B8%D0%B7%D0%BA%D1%83%D0%BB%D1%8C%D1%82%D0%BC%D0%B8%D0%BD%D1%83%D1%82%D0%BA%D0%B0%202.jpg"/>
          <p:cNvPicPr>
            <a:picLocks noChangeAspect="1" noChangeArrowheads="1"/>
          </p:cNvPicPr>
          <p:nvPr/>
        </p:nvPicPr>
        <p:blipFill>
          <a:blip r:embed="rId2" cstate="print"/>
          <a:srcRect b="8924"/>
          <a:stretch>
            <a:fillRect/>
          </a:stretch>
        </p:blipFill>
        <p:spPr bwMode="auto">
          <a:xfrm>
            <a:off x="1187624" y="2702096"/>
            <a:ext cx="7056784" cy="41559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377808" cy="31866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Исходя из этого, при комплектации физкультурного уголка в группах должны учитываться следующие положения: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содержательная насыщенность центра, необходимые и достаточные материалы для всех видов детской деятельности;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гибкость игрового пространства, полифункциональность среды и игровых материалов (наличие предметов-заместителей);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вариативность материалов и оборудования, для свободного выбора детей;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периодическая сменяемость игрового материала, доступность игровых материалов, возможность использовать все элементы среды.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76456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центра физического развития: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и регулирование уровня двигательной активности детей дошкольного возраста в режиме дня.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 descr="https://1.bp.blogspot.com/-coPMWzc4xOs/XoignjXo55I/AAAAAAAAa-g/R9cUK_ux3wgx4dQdmbdFkwllW7lQOjKjQCLcBGAsYHQ/s1600/IMG_2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991872" cy="4495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352928" cy="403244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центра физического развития: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приобретение двигательного опыта и физических качеств: координации и гибкости;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правильное формирование опорно-двигательной системы организма;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равновесия, координации движения, крупной и мелкой моторики обеих рук;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закрепление навыка выполнения основных движений (ходьба, бег, мягкие прыжки, повороты в обе стороны);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начальных представлений о некоторых видах спорта;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овладение подвижными играми с правилами;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становление целенаправленности и саморегуляции в двигательной сфере;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05474" name="AutoShape 2" descr="https://phonoteka.org/uploads/posts/2021-05/1621632282_25-phonoteka_org-p-fon-fizkultura-v-dou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76" name="AutoShape 4" descr="https://phonoteka.org/uploads/posts/2021-05/1621632282_25-phonoteka_org-p-fon-fizkultura-v-dou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78" name="Picture 6" descr="https://st4.depositphotos.com/1763191/20894/v/1600/depositphotos_208947246-stock-illustration-set-children-running-illustration.jpg"/>
          <p:cNvPicPr>
            <a:picLocks noChangeAspect="1" noChangeArrowheads="1"/>
          </p:cNvPicPr>
          <p:nvPr/>
        </p:nvPicPr>
        <p:blipFill>
          <a:blip r:embed="rId2" cstate="print"/>
          <a:srcRect b="56328"/>
          <a:stretch>
            <a:fillRect/>
          </a:stretch>
        </p:blipFill>
        <p:spPr bwMode="auto">
          <a:xfrm>
            <a:off x="899592" y="4725144"/>
            <a:ext cx="5184575" cy="1869387"/>
          </a:xfrm>
          <a:prstGeom prst="rect">
            <a:avLst/>
          </a:prstGeom>
          <a:noFill/>
        </p:spPr>
      </p:pic>
      <p:pic>
        <p:nvPicPr>
          <p:cNvPr id="105482" name="Picture 10" descr="https://yt3.ggpht.com/a/AATXAJxhEM78_FT6G748pQ4p4K7doLSYWLsLDdDWfg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661248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5800" cy="29432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воспитателя: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Создать разнообразную физкультурно-игровую среду, направленную на оптимизацию двигательной активности.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Обогатить детей элементарными знаниями о многообразии подвижных игр и физических упражнений.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Развивать двигательные качества и способности (быстрота, ловкость, координация, гибкость, выразительность движений).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Поощрять двигательное творчество детей.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Формировать основы здорового образа жизни в семье и детском саду.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06498" name="AutoShape 2" descr="https://rmc.vsevobr.ru/images/galery/2019/67/ecf635a91e6cc285956b2cc2a5a35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500" name="AutoShape 4" descr="https://rmc.vsevobr.ru/images/galery/2019/67/ecf635a91e6cc285956b2cc2a5a35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502" name="AutoShape 6" descr="https://pbs.twimg.com/media/EOaqpAWX4AQK4nv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504" name="Picture 8" descr="http://dou8.edunoskol.ru/images/novosti/07.09.2016/25.09.2016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56992"/>
            <a:ext cx="5649144" cy="3276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6389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Картотеки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 l="16601" t="17717" r="27945" b="24606"/>
          <a:stretch>
            <a:fillRect/>
          </a:stretch>
        </p:blipFill>
        <p:spPr bwMode="auto">
          <a:xfrm>
            <a:off x="683567" y="1484784"/>
            <a:ext cx="73884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05800" cy="1716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 о спорте: настольно-печатные игры, парные картинки, лото, домино, лабиринт, разрезные картинки, пазлы, игры с фишками, спортивные настольные игры (хоккей, баскетбол, футбол и т. д.).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6" name="Picture 2" descr="https://www.maam.ru/upload/blogs/detsad-249902-142047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027601" cy="3024336"/>
          </a:xfrm>
          <a:prstGeom prst="rect">
            <a:avLst/>
          </a:prstGeom>
          <a:noFill/>
        </p:spPr>
      </p:pic>
      <p:pic>
        <p:nvPicPr>
          <p:cNvPr id="108548" name="Picture 4" descr="https://www.maam.ru/upload/blogs/detsad-311566-1470582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7530"/>
            <a:ext cx="3312368" cy="2136577"/>
          </a:xfrm>
          <a:prstGeom prst="rect">
            <a:avLst/>
          </a:prstGeom>
          <a:noFill/>
        </p:spPr>
      </p:pic>
      <p:pic>
        <p:nvPicPr>
          <p:cNvPr id="108550" name="Picture 6" descr="https://www.maam.ru/upload/blogs/13f6642b3f3f05fe27ff13d3e4370356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437112"/>
            <a:ext cx="3312368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82" name="Picture 14" descr="https://kazan.richfamily.ru/upload/iblock/a17/67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48880"/>
            <a:ext cx="1152128" cy="1536171"/>
          </a:xfrm>
          <a:prstGeom prst="rect">
            <a:avLst/>
          </a:prstGeom>
          <a:noFill/>
        </p:spPr>
      </p:pic>
      <p:pic>
        <p:nvPicPr>
          <p:cNvPr id="109572" name="Picture 4" descr="https://images.ru.prom.st/656017923_w640_h640_c28756-myach-massazhnyj.jpg"/>
          <p:cNvPicPr>
            <a:picLocks noChangeAspect="1" noChangeArrowheads="1"/>
          </p:cNvPicPr>
          <p:nvPr/>
        </p:nvPicPr>
        <p:blipFill>
          <a:blip r:embed="rId3" cstate="print"/>
          <a:srcRect b="16761"/>
          <a:stretch>
            <a:fillRect/>
          </a:stretch>
        </p:blipFill>
        <p:spPr bwMode="auto">
          <a:xfrm flipH="1">
            <a:off x="6156175" y="4495972"/>
            <a:ext cx="2736303" cy="23620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76456" cy="55446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Инвентарь для профилактики плоскостопия и развития моторики рук.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мешочки с крупой (бобы, фасоль) в разных формах для ходьбы;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коврики и массажные дорожки с рельефами, ребрами, резиновые шипами, размер 180/40;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ленточки с кольцами;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флажки;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султанчики, помпоны;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игра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моталочка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«бильбоке»;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эспандер кистевой детский на 5 и 10 кг. 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бросовый материал (шишки, «яйца» от киндер-сюрпризов и т. д.) для захвата и перекладывания с места на место стопами и пальцами ног;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«тихий тренажер» (стопки-ладошки);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гантели, вес 500 гр. 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мячики-ежики (6-8 см. в диаметре).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09574" name="AutoShape 6" descr="https://www.ukazka.ru/img/dop/27/27615/uk2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576" name="AutoShape 8" descr="https://www.igrotrade.com/upload/iblock/2b6/2b6a27d232a9852510ca573ee795d9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578" name="AutoShape 10" descr="https://www.igrotrade.com/upload/iblock/665/665bd051efe22e217042820aa2ef14a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580" name="AutoShape 12" descr="https://www.igrotrade.com/upload/iblock/665/665bd051efe22e217042820aa2ef14a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584" name="AutoShape 16" descr="https://i2.wp.com/ds05.infourok.ru/uploads/ex/0fb3/0002e25a-b4087ce5/hello_html_m63d5af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586" name="AutoShape 18" descr="https://i2.wp.com/ds05.infourok.ru/uploads/ex/0fb3/0002e25a-b4087ce5/hello_html_m63d5af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588" name="AutoShape 20" descr="https://i2.wp.com/ds05.infourok.ru/uploads/ex/0fb3/0002e25a-b4087ce5/hello_html_m63d5af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9589" name="Picture 21"/>
          <p:cNvPicPr>
            <a:picLocks noChangeAspect="1" noChangeArrowheads="1"/>
          </p:cNvPicPr>
          <p:nvPr/>
        </p:nvPicPr>
        <p:blipFill>
          <a:blip r:embed="rId4" cstate="print"/>
          <a:srcRect l="16048" t="14764" r="30435" b="15748"/>
          <a:stretch>
            <a:fillRect/>
          </a:stretch>
        </p:blipFill>
        <p:spPr bwMode="auto">
          <a:xfrm>
            <a:off x="5868144" y="2348880"/>
            <a:ext cx="2561695" cy="18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</TotalTime>
  <Words>113</Words>
  <Application>Microsoft Office PowerPoint</Application>
  <PresentationFormat>Экран (4:3)</PresentationFormat>
  <Paragraphs>17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Физкультурные центры в ДОУ</vt:lpstr>
      <vt:lpstr>Центр физического развития в групповом помещении необходимо формировать с учетом требований федерального государственного образовательного стандарта дошкольного образования (ФГОС) к предметно-пространственной среде ДОУ.</vt:lpstr>
      <vt:lpstr>Исходя из этого, при комплектации физкультурного уголка в группах должны учитываться следующие положения:  - содержательная насыщенность центра, необходимые и достаточные материалы для всех видов детской деятельности; - гибкость игрового пространства, полифункциональность среды и игровых материалов (наличие предметов-заместителей); - вариативность материалов и оборудования, для свободного выбора детей; - периодическая сменяемость игрового материала, доступность игровых материалов, возможность использовать все элементы среды. </vt:lpstr>
      <vt:lpstr>Цель центра физического развития: обеспечение и регулирование уровня двигательной активности детей дошкольного возраста в режиме дня.</vt:lpstr>
      <vt:lpstr>Задачи центра физического развития: - приобретение двигательного опыта и физических качеств: координации и гибкости; - правильное формирование опорно-двигательной системы организма; - развитие равновесия, координации движения, крупной и мелкой моторики обеих рук; - закрепление навыка выполнения основных движений (ходьба, бег, мягкие прыжки, повороты в обе стороны); - формирование начальных представлений о некоторых видах спорта; - овладение подвижными играми с правилами; - становление целенаправленности и саморегуляции в двигательной сфере; -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 </vt:lpstr>
      <vt:lpstr>Задача воспитателя: 1. Создать разнообразную физкультурно-игровую среду, направленную на оптимизацию двигательной активности. 2. Обогатить детей элементарными знаниями о многообразии подвижных игр и физических упражнений. 3. Развивать двигательные качества и способности (быстрота, ловкость, координация, гибкость, выразительность движений). 4. Поощрять двигательное творчество детей. 5. Формировать основы здорового образа жизни в семье и детском саду. </vt:lpstr>
      <vt:lpstr>Картотеки</vt:lpstr>
      <vt:lpstr> Дидактические игры о спорте: настольно-печатные игры, парные картинки, лото, домино, лабиринт, разрезные картинки, пазлы, игры с фишками, спортивные настольные игры (хоккей, баскетбол, футбол и т. д.).</vt:lpstr>
      <vt:lpstr>Инвентарь для профилактики плоскостопия и развития моторики рук.   мешочки с крупой (бобы, фасоль) в разных формах для ходьбы; - коврики и массажные дорожки с рельефами, ребрами, резиновые шипами, размер 180/40; - ленточки с кольцами; - флажки; - султанчики, помпоны; - игра «моталочка»; - игра «бильбоке»; - эспандер кистевой детский на 5 и 10 кг. ; - бросовый материал (шишки, «яйца» от киндер-сюрпризов и т. д.) для захвата и перекладывания с места на место стопами и пальцами ног; - «тихий тренажер» (стопки-ладошки); - гантели, вес 500 гр. ; - мячики-ежики (6-8 см. в диаметре).  </vt:lpstr>
      <vt:lpstr>Инвентарь для игр и упражнений с прыжками, для подлезания-перелезания. Скакалки, обручи средние, гимнастические шнуры, дуги для подлезания, бруски деревянные, мягкие гимнастические палки, мешки для прыжков, игра «резиночки».   </vt:lpstr>
      <vt:lpstr> Оборудование, инвентарь и игры для занятий на улице.  мячи резиновые; - мяч футбольный; - воротца, дуги; - мяч баскетбольный; - кольцо и щит баскетбольный; - мяч волейбольный; - игра «бадминтон»; - скакалки; - обручи; - летающие тарелки; - лыжи; - санки; - хоккейные клюшки и шайбы; - игра «серсо»; - игра «кольцеброс»; - игра «резиночки»; - канат или гимнастический шнур; - игры на асфальте – «твистер», «классики», «гусеница», «цветик-семицветик», «бабочка с геометрическими фигурами».  </vt:lpstr>
      <vt:lpstr>Важно понимать, чем эффективнее будет организована предметно-пространственная среда в детском саду, тем будет больше возможностей для стимулирования самостоятельной физической активности у детей.</vt:lpstr>
      <vt:lpstr>Физкультурные центры в ДОУ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Физкультурные центры в ДОУ</dc:title>
  <dc:creator>Сергей</dc:creator>
  <cp:lastModifiedBy>Admin</cp:lastModifiedBy>
  <cp:revision>14</cp:revision>
  <dcterms:created xsi:type="dcterms:W3CDTF">2021-11-21T19:14:36Z</dcterms:created>
  <dcterms:modified xsi:type="dcterms:W3CDTF">2024-04-07T10:20:46Z</dcterms:modified>
</cp:coreProperties>
</file>