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60" r:id="rId5"/>
    <p:sldId id="259" r:id="rId6"/>
    <p:sldId id="285" r:id="rId7"/>
    <p:sldId id="262" r:id="rId8"/>
    <p:sldId id="273" r:id="rId9"/>
    <p:sldId id="271" r:id="rId10"/>
    <p:sldId id="268" r:id="rId11"/>
    <p:sldId id="275" r:id="rId12"/>
    <p:sldId id="277" r:id="rId13"/>
    <p:sldId id="288" r:id="rId14"/>
    <p:sldId id="28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8D89-9270-4392-BE46-944EDA36358D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416B-A935-479F-8261-7E17829DA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737" y="1860039"/>
            <a:ext cx="78016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77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Использование ментальных карт </a:t>
            </a:r>
          </a:p>
          <a:p>
            <a:pPr lvl="0" indent="777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в работе с детьми старшего дошкольного возраста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733256"/>
            <a:ext cx="481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Новосибирск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9388" y="279400"/>
            <a:ext cx="8793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3495" y="648732"/>
            <a:ext cx="3748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72 «Мир Детства»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4509120"/>
            <a:ext cx="627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77875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Огнва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Ирина Викторовна Воспитатель высшей 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C:\Users\Ирина\Desktop\IMG-20190417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рина\Desktop\IMG_20211201_092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2372"/>
            <a:ext cx="2775032" cy="37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рина\Desktop\IMG_20211201_1025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2808"/>
            <a:ext cx="2775033" cy="370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332656"/>
            <a:ext cx="8087720" cy="606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29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Ирина\Desktop\IMG_20211213_102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040892" cy="60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29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Ирина\Desktop\IMG_20211213_07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904645" cy="59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29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3527">
            <a:off x="5074828" y="5205010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Ирина\Desktop\IMG_20211213_102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827"/>
            <a:ext cx="2604431" cy="34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IMG_20211213_102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6776"/>
            <a:ext cx="2588720" cy="34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Ирина\Desktop\IMG-20190417-WA00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27157"/>
            <a:ext cx="5337960" cy="30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54049" y="1124744"/>
            <a:ext cx="70359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sovetclub.ru/tim/42ded460ae4e0294c31094c7f9a4b7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”, был создан американским учёным и бизнесменом Тони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По-английски он называется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Буквально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означает "ум", а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— "карты". В итоге получаются "карты ума". Но чаще всего в переводах используется термин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Тайны воспитателя детсада: «Любимчики — это воспитанные дети, но таких  очень мало» — Амурская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38" y="2204864"/>
            <a:ext cx="5621731" cy="39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979712" y="260648"/>
            <a:ext cx="6912768" cy="129614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их на лету».			 К. Д. Ушинский</a:t>
            </a:r>
            <a:endParaRPr lang="ru-RU" b="1" i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8327">
            <a:off x="7170952" y="325296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Documents and Settings\user\Рабочий стол\fg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6123" y="1225210"/>
            <a:ext cx="4663721" cy="152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>
            <a:off x="3000934" y="2604294"/>
            <a:ext cx="498926" cy="82470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5" y="3428999"/>
            <a:ext cx="6899071" cy="93610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…новые идеи, подходы, формы и методы работы в педагогической деятельности…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77950" y="4456068"/>
            <a:ext cx="500066" cy="8451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49124" y="5307085"/>
            <a:ext cx="4857784" cy="57150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интеллект – карт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04664"/>
            <a:ext cx="590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Введение ФГОС ДО, потребовало поиска новых форм и методов организации образовательной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деятельности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9892" y="321297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 интеллект- карт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помогает пробудить у ребёнка способность к изображению окружающего мира,  структурировать информацию, которую ребенку предстоит усвоить, разбить ее на конкретные образные единицы.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134" y="470948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Ментальная (интеллектуальная ) карта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это уникальный и простой метод запоминания информации,    с помощью которого развиваются как творческие, так и речевые способности детей, активизируется мышление.</a:t>
            </a:r>
          </a:p>
        </p:txBody>
      </p:sp>
      <p:pic>
        <p:nvPicPr>
          <p:cNvPr id="8" name="Picture 4" descr="http://liom10.ru/wp-content/uploads/2016/07/%D1%80%D0%B0%D0%B7%D0%B2%D0%B8%D1%82%D0%B8%D0%B5-%D0%B8%D0%BD%D1%82%D0%B5%D0%BB%D0%BB%D0%B5%D0%BA%D1%82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304256" cy="2477075"/>
          </a:xfrm>
          <a:prstGeom prst="rect">
            <a:avLst/>
          </a:prstGeom>
          <a:noFill/>
        </p:spPr>
      </p:pic>
      <p:pic>
        <p:nvPicPr>
          <p:cNvPr id="9" name="Picture 7" descr="http://madoy252.ucoz.ru/aca42dd9e50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430" y="4378508"/>
            <a:ext cx="2808312" cy="207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”, был создан американским учёным и бизнесменом Тони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По-английски он называется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Буквально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означает "ум", а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— "карты". В итоге получаются "карты ума". Но чаще всего в переводах используется термин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0"/>
            <a:ext cx="9153757" cy="6858000"/>
          </a:xfrm>
          <a:prstGeom prst="rect">
            <a:avLst/>
          </a:prstGeom>
          <a:noFill/>
        </p:spPr>
      </p:pic>
      <p:pic>
        <p:nvPicPr>
          <p:cNvPr id="6" name="Picture 2" descr="http://www.woottontalks.co.uk/images/Guests/tony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78821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260648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«ментальных карт»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 создан американским учёным, писателем, лектором  Тони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По-английски он называется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Буквально слово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означает «ум», а слово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— «карты». В итоге получаются «карты ума». Но чаще всего в переводах используются термины «интеллект-карты» или «ментальные карты».</a:t>
            </a:r>
          </a:p>
        </p:txBody>
      </p:sp>
      <p:pic>
        <p:nvPicPr>
          <p:cNvPr id="3074" name="Picture 2" descr="Акименко В.М., автор ЛогоКот - программы для обследование ребенка и  коррекции речевых нарушени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06" y="3303881"/>
            <a:ext cx="2188534" cy="32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нига: &amp;quot;Интеллект-карты. Практическое руководство&amp;quot; - Бьюзен, Бьюзен. Купить  книгу, читать рецензии | The mind map book | ISBN 978-985-15-1077-7 |  Лабири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63333"/>
            <a:ext cx="1753444" cy="27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нига: &amp;quot;Интеллект-карты для бизнеса&amp;quot; - Бьюзен, Гриффитс. Купить книгу,  читать рецензии | Mind maps for business | ISBN 978-985-15-1155-2 | Лабирин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39"/>
            <a:ext cx="1838099" cy="27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”, был создан американским учёным и бизнесменом Тони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По-английски он называется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Буквально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означает "ум", а слово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— "карты". В итоге получаются "карты ума". Но чаще всего в переводах используется термин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storeatlaurelsfurniture.com/data_images/56b6e2c239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7" y="0"/>
            <a:ext cx="91537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5113" y="350426"/>
            <a:ext cx="703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используются для решения следующих задач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475" y="721337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функций (память, мышление, внимание);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тимулирование речевой активности, расширение пассивного и активного словаря;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познавательной активности, любознательности;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общения и взаимодействия ребенка со сверстниками и взрослыми;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воображения и творческой активности;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User\Desktop\hello_html_567ca24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027244"/>
            <a:ext cx="4866342" cy="3714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799" y="1124744"/>
            <a:ext cx="7251380" cy="5438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755576" y="176808"/>
            <a:ext cx="8388424" cy="109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ментальной карты</a:t>
            </a:r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912565" y="653243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Главная идея обводится в центре страницы.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 располагается горизонтально.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Писать надо разборчиво печатными заглавными буквами.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каждого ключевого момента проводятся расходящиеся от центра ответвления (в любом направлении), используя ручки, карандаши или фломастеры разного цвета.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Каждая мысль обводится.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процессе моделирования добавляются символы и иллюстрации.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Наглядность представлена в виде предметов, объектов, рисунков и т.д.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6857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к составлению  ментальных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9933">
            <a:off x="7643825" y="4972930"/>
            <a:ext cx="967391" cy="152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Ирина\Desktop\IMG-20190417-WA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27157"/>
            <a:ext cx="5337960" cy="30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storeatlaurelsfurniture.com/data_images/56b6e2c239c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025352" y="404664"/>
            <a:ext cx="770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создания ментальных карт с детьми дошкольного возраста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5" y="1052736"/>
            <a:ext cx="7614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– рождение идеи.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штурм», цель которого — записать все ассоциативно появившиеся идеи, связанные с создаваемым интеллектуальным продуктом.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карты – структурирование информации, продумывание хода «детского исследования».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Оформление» интеллект карты в ходе «детского исследования».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65766" y="2654914"/>
            <a:ext cx="33483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571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Ирина</cp:lastModifiedBy>
  <cp:revision>115</cp:revision>
  <dcterms:created xsi:type="dcterms:W3CDTF">2017-02-05T17:02:54Z</dcterms:created>
  <dcterms:modified xsi:type="dcterms:W3CDTF">2022-11-25T02:45:15Z</dcterms:modified>
</cp:coreProperties>
</file>