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C401CA-0115-40CB-82EC-B56E8EBF4715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E32A85-E921-4D40-AD0F-0CF040A8B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164" y="24928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личностно-ориентированного подхода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обучении русскому языку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литературе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725144"/>
            <a:ext cx="2984376" cy="112968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Лысенко О. В.,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литературы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0288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средняя общеобразовательная школа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Бирюсинска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52192" y="5866048"/>
            <a:ext cx="2696344" cy="56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9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413732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обучение, при котором цели и содержание обучения приобретают для учащегося личностный смысл, развивают мотивацию к обучению.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Личностно-ориентированный  подход основывается на учёте индивидуальных особенностей обучаемых, которые рассматриваются как личности, имеющие свои характерные черты, склонности и интересы. </a:t>
            </a:r>
          </a:p>
          <a:p>
            <a:pPr algn="just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Цель – создание необходимых условий для выявления возможностей и способностей обучающихся, раскрытия и развития личности каждого ребёнка, его индивидуальных способностей.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Личностно-ориентированное обучение —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5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4986300" y="4653136"/>
            <a:ext cx="2216248" cy="11712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331640" y="4624205"/>
            <a:ext cx="1918308" cy="9601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60781" y="2951206"/>
            <a:ext cx="2065040" cy="1198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36327" y="2674639"/>
            <a:ext cx="1872208" cy="10450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96539" y="2674640"/>
            <a:ext cx="2102709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6701" y="2636912"/>
            <a:ext cx="2376264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уровневой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Личностно-ориентированное обучение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835696" y="1988840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9" idx="0"/>
          </p:cNvCxnSpPr>
          <p:nvPr/>
        </p:nvCxnSpPr>
        <p:spPr>
          <a:xfrm flipH="1">
            <a:off x="3923928" y="1844824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3131840" y="2708920"/>
            <a:ext cx="1584176" cy="1129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9812" y="2780928"/>
            <a:ext cx="2088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коллективное </a:t>
            </a:r>
          </a:p>
          <a:p>
            <a:pPr marL="274320" lvl="0" indent="-274320" algn="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взаимообучение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32040" y="1844824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91224" y="2780927"/>
            <a:ext cx="1368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модульное </a:t>
            </a:r>
          </a:p>
          <a:p>
            <a:pPr marL="274320" lvl="0" indent="-274320" algn="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3042537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проектного метода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580112" y="1844824"/>
            <a:ext cx="1800200" cy="1106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11760" y="1916832"/>
            <a:ext cx="144016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115616" y="4653136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644008" y="1916832"/>
            <a:ext cx="122413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644008" y="465313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40587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844824"/>
            <a:ext cx="7992888" cy="4281339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Дифференцированный подход в предъявлении теоретического материала. (На примере учебника С. И. Львовой)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уровневой дифференциации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80928"/>
            <a:ext cx="2808312" cy="331236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материал</a:t>
            </a:r>
          </a:p>
          <a:p>
            <a:pPr algn="ctr"/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«Теоретические сведения»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«Знайте и применяйте!»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 для обязательного чтения, анализа и усвоения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формированию правильного способа действий в процессе языкового анализа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780928"/>
            <a:ext cx="2808312" cy="331236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Дополнительный материал</a:t>
            </a:r>
          </a:p>
          <a:p>
            <a:pPr algn="ctr"/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«Дополнительный теоретический материал»</a:t>
            </a:r>
          </a:p>
          <a:p>
            <a:pPr algn="ctr" fontAlgn="base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сведения, предназначенные для усвоения </a:t>
            </a:r>
          </a:p>
          <a:p>
            <a:pPr algn="ctr" fontAlgn="base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углублённом уровне.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познавательный интерес к предмету</a:t>
            </a:r>
          </a:p>
          <a:p>
            <a:pPr algn="ctr"/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Становится основой самостоятельной работы для сильных уч-ся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39762" y="2996952"/>
            <a:ext cx="2880899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270" y="1700808"/>
            <a:ext cx="2880899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Система упражнений</a:t>
            </a:r>
            <a:endParaRPr lang="ru-RU" sz="4000" dirty="0"/>
          </a:p>
        </p:txBody>
      </p:sp>
      <p:pic>
        <p:nvPicPr>
          <p:cNvPr id="17410" name="Picture 2" descr="C:\Users\User\Desktop\17-03-2022_18-43-11\IMG_20220317_233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456384" cy="2291164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1700808"/>
            <a:ext cx="345638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Упражнения повышенной трудности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1" name="Picture 3" descr="C:\Users\User\Desktop\17-03-2022_18-43-11\IMG_20220317_234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40"/>
            <a:ext cx="4635647" cy="2088232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580112" y="3284984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в паре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363509" y="4797152"/>
            <a:ext cx="2880899" cy="39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54104" y="1284701"/>
            <a:ext cx="2880899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2318296"/>
            <a:ext cx="2880899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упражнений</a:t>
            </a:r>
            <a:endParaRPr lang="ru-RU" dirty="0"/>
          </a:p>
        </p:txBody>
      </p:sp>
      <p:pic>
        <p:nvPicPr>
          <p:cNvPr id="18434" name="Picture 2" descr="C:\Users\User\Desktop\17-03-2022_18-43-11\IMG_20220317_233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212224" cy="3451225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2348880"/>
            <a:ext cx="237626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Выделение ключевых слов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435" name="Picture 3" descr="C:\Users\User\Desktop\17-03-2022_18-43-11\IMG_20220317_234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4032448" cy="2696475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148064" y="1484784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Опорные таблицы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436" name="Picture 4" descr="C:\Users\User\Desktop\17-03-2022_18-43-11\IMG_20220317_233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226563"/>
            <a:ext cx="3672408" cy="869369"/>
          </a:xfrm>
          <a:prstGeom prst="rect">
            <a:avLst/>
          </a:prstGeom>
          <a:noFill/>
        </p:spPr>
      </p:pic>
      <p:pic>
        <p:nvPicPr>
          <p:cNvPr id="18437" name="Picture 5" descr="C:\Users\User\Desktop\17-03-2022_18-43-11\IMG_20220317_233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61248"/>
            <a:ext cx="3672408" cy="912324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076056" y="4797152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Справочные материалы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816423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соответствие игры учебно-воспитательным целям урока;</a:t>
            </a:r>
          </a:p>
          <a:p>
            <a:pPr lvl="0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доступность для учащихся данного возраста;</a:t>
            </a:r>
          </a:p>
          <a:p>
            <a:pPr lvl="0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умеренность в использовании игр на уроках.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1844824"/>
            <a:ext cx="7416824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«Собери фразеологизм»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Водить на носу мухи за нос зарубить себе не обидит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«Собери пословицу»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труд, …; шила в мешке …; скучен день до вечера,…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«Третий лишний»</a:t>
            </a:r>
          </a:p>
          <a:p>
            <a:pPr>
              <a:buNone/>
            </a:pP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Доч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…, камыш…,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«Найди ошибку» </a:t>
            </a:r>
          </a:p>
          <a:p>
            <a:pPr>
              <a:buNone/>
            </a:pP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Рибята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приехали в цирк. Их встречают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ортисты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танцует на шаре слонёнок макс.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2204864"/>
            <a:ext cx="7992887" cy="439248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Метод активизации субъектного опыта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(концепция И.С.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Якиманской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Учитель предлагает учащимся представить себя в ключевой ситуации, описанной в произведении. Поскольку каждый будет представлять себе то, что имело место в его жизни, происходит стимуляция не только работы воображения, но и активизация жизненного опыта учащегося.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Метод личностно-ориентированной театрализации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нацелен на включение в «драматизирующую» игру, учит осуществлять и исследовать собственное влияние на других. Ученику предлагается перевоплотиться в личность, обладающую желаемыми свойствами, и «пожить» в необходимых для их проявления обстоятельствах.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Прием «Фрагмент урока языком ученика»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Поручая учащемуся подготовить фрагмент урока, учитель приучает его к самостоятельному поиску информации, воспитывает ответственность за качество преподнесения учебного материала.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252728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Личностно-ориентированный диалог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347</TotalTime>
  <Words>420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Реализация личностно-ориентированного подхода  в обучении русскому языку  и литературе</vt:lpstr>
      <vt:lpstr>Личностно-ориентированное обучение — </vt:lpstr>
      <vt:lpstr>Личностно-ориентированное обучение</vt:lpstr>
      <vt:lpstr>Технология  уровневой дифференциации</vt:lpstr>
      <vt:lpstr>Система упражнений</vt:lpstr>
      <vt:lpstr>Система упражнений</vt:lpstr>
      <vt:lpstr>Игровая технология</vt:lpstr>
      <vt:lpstr>Дидактические игры                                                     русский язык</vt:lpstr>
      <vt:lpstr>Личностно-ориентированный диалог                                   литература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личностно-ориентированного подхода  в обучении русскому языку  и литературе</dc:title>
  <dc:creator>Ольга</dc:creator>
  <cp:lastModifiedBy>User-2018-02</cp:lastModifiedBy>
  <cp:revision>18</cp:revision>
  <dcterms:created xsi:type="dcterms:W3CDTF">2022-03-17T11:08:00Z</dcterms:created>
  <dcterms:modified xsi:type="dcterms:W3CDTF">2022-10-11T14:22:27Z</dcterms:modified>
</cp:coreProperties>
</file>