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6" r:id="rId4"/>
    <p:sldId id="283" r:id="rId5"/>
    <p:sldId id="281" r:id="rId6"/>
    <p:sldId id="280" r:id="rId7"/>
    <p:sldId id="278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94667" autoAdjust="0"/>
  </p:normalViewPr>
  <p:slideViewPr>
    <p:cSldViewPr>
      <p:cViewPr>
        <p:scale>
          <a:sx n="80" d="100"/>
          <a:sy n="80" d="100"/>
        </p:scale>
        <p:origin x="-179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BBF1-8D3C-4C65-A80B-5F20214F3EF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758F-7628-4C29-827D-0B529BA86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57CF34-FB04-4AF6-9C55-94ADDB80E0A7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A4F1C-C41E-411D-A691-7D48D2958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28B7-2724-456F-B58F-2F6262E3C524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4A5F-C087-46F5-88C8-9BDDF5E29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E5AC-E334-45C9-804E-B52229998493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26CB-F734-4543-8672-E9F71AF75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0114-423D-4FC9-92BF-50AC6F811CA0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27BC-DF2E-449F-8185-254733A73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81C7-435F-4EE7-8145-546FA52CEA9B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4B3A-DE02-4BCA-8393-069EE3CC1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FC39-6B9B-46B6-82FF-25D9681FFFAB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CF9-618C-412C-9499-DAD5CFC8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584B-E57A-46A9-9F58-A624F2CB8C38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701D-25D1-4FD8-ABDC-A61CB36F5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0784-0AE2-45A1-8DE9-CB6582CC2ACA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A09F-20B4-4E7B-9667-6B02AA9B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6F6-7BE8-4B34-913E-ACCD79E27B7F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E01D-A67F-4BEC-9A82-F232E27A3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770C-EBD4-427C-942A-167F67040EE9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D824-84A3-443C-B68D-3364B3270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8590-2FCE-4584-9601-F132E3B2E88C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FB57-E7DC-4517-9DBC-34EBD65BE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66B1-1817-4437-B3BE-8140EF2A97AD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8E4B-E2DD-4A68-B4AB-0502FCCBF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82FEB-4A29-4A8D-AB5E-D9F4D7F65B36}" type="datetime1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157F06-CA8B-482C-B6E3-9FA38651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000628" y="5000636"/>
            <a:ext cx="36038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Андреева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Оксана Николаевна, воспитатель первая кв.категория, г.Архангельск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28604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«Поморский голубок»</a:t>
            </a:r>
            <a:endParaRPr lang="ru-RU" sz="40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58579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" name="Рисунок 9" descr="s640x4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47456" y="620688"/>
            <a:ext cx="4896544" cy="55172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3528" y="1772816"/>
            <a:ext cx="4040832" cy="44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Про наш Архангельский край столько всякой неправды да напраслины говорят, что придумал я сказать всё, как есть у нас. Всю </a:t>
            </a:r>
            <a:r>
              <a:rPr lang="ru-RU" sz="2800" dirty="0" err="1" smtClean="0">
                <a:solidFill>
                  <a:srgbClr val="FF0000"/>
                </a:solidFill>
                <a:latin typeface="Matreshka" pitchFamily="2" charset="0"/>
              </a:rPr>
              <a:t>сущу</a:t>
            </a:r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 правду, что ни скажу всё правда.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Кругом земляки, соврать не дадут.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Степан </a:t>
            </a:r>
            <a:r>
              <a:rPr lang="ru-RU" sz="2800" dirty="0" err="1" smtClean="0">
                <a:solidFill>
                  <a:srgbClr val="FF0000"/>
                </a:solidFill>
                <a:latin typeface="Matreshka" pitchFamily="2" charset="0"/>
              </a:rPr>
              <a:t>Писахов</a:t>
            </a:r>
            <a:endParaRPr lang="ru-RU" sz="2800" dirty="0" smtClean="0">
              <a:solidFill>
                <a:srgbClr val="FF0000"/>
              </a:solidFill>
              <a:latin typeface="Matreshka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643050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«Деревянный щепной голубь – птица счастья» появилась в Поморье более двухсот лет назад.  Одно из её названий — «Поморский голубок».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2863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Деревянную птицу делал хозяин дома и передавал своё мастерство сыновьям. Так на протяжении многих лет у северян и сохранилось это удивительное ремесло.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081C7-435F-4EE7-8145-546FA52CEA9B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4B3A-DE02-4BCA-8393-069EE3CC1D5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788945" cy="51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785794"/>
            <a:ext cx="6858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"Птица счастья" издавна была хранительницей семейного счастья и благополучия у русских людей. Изготавливали  её обязательно из дерева -ели, пихты, сибирского кедра. Птицу подвешивали под потолком в переднем, «красном» углу деревенской горницы, где располагался стол с лавками. Когда на него ставили кипящий самовар, резная птица, под горячим воздухом , медленно вращалась вокруг оси, как бы заглядывая во все уголки избы и проверяя всё ли в порядке. Птица была оберегом, хранителем домашнего очага и благополучия. Забирала всё отрицательное, чтобы в доме не было ссор и все жили дружно!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2-tub-ru.yandex.net/i?id=339210682-29-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511950">
            <a:off x="2753621" y="613380"/>
            <a:ext cx="1371600" cy="1284735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100013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Теперь принято птицу счастья дарить на рождение ребёнка, подвешивать над кроваткой  детей , дарят её  на новоселье, чтобы был оберег при входе в новый дом.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Её привозят как сувенир-символ России иностранные туристы.</a:t>
            </a:r>
          </a:p>
        </p:txBody>
      </p:sp>
      <p:pic>
        <p:nvPicPr>
          <p:cNvPr id="6" name="Содержимое 5" descr="iao1cvk3r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7500990" cy="492922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081C7-435F-4EE7-8145-546FA52CEA9B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4B3A-DE02-4BCA-8393-069EE3CC1D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081C7-435F-4EE7-8145-546FA52CEA9B}" type="datetime1">
              <a:rPr lang="ru-RU" smtClean="0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4B3A-DE02-4BCA-8393-069EE3CC1D5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1640037361_26-pofoto-club-p-derevyannie-ptitsi-foto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57298"/>
            <a:ext cx="7620000" cy="5286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1858</TotalTime>
  <Words>246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Литература 3</vt:lpstr>
      <vt:lpstr>Слайд 1</vt:lpstr>
      <vt:lpstr>Слайд 2</vt:lpstr>
      <vt:lpstr>Слайд 3</vt:lpstr>
      <vt:lpstr>Деревянную птицу делал хозяин дома и передавал своё мастерство сыновьям. Так на протяжении многих лет у северян и сохранилось это удивительное ремесло.  </vt:lpstr>
      <vt:lpstr>Слайд 5</vt:lpstr>
      <vt:lpstr>Слайд 6</vt:lpstr>
      <vt:lpstr>Теперь принято птицу счастья дарить на рождение ребёнка, подвешивать над кроваткой  детей , дарят её  на новоселье, чтобы был оберег при входе в новый дом.  Её привозят как сувенир-символ России иностранные туристы.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SIEMENS</dc:creator>
  <dc:description>http://aida.ucoz.ru</dc:description>
  <cp:lastModifiedBy>Пользователь Windows</cp:lastModifiedBy>
  <cp:revision>188</cp:revision>
  <dcterms:created xsi:type="dcterms:W3CDTF">2011-11-12T06:16:41Z</dcterms:created>
  <dcterms:modified xsi:type="dcterms:W3CDTF">2023-11-07T11:30:58Z</dcterms:modified>
  <cp:category>шаблоны к Powerpoint</cp:category>
</cp:coreProperties>
</file>