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1" r:id="rId3"/>
    <p:sldId id="258" r:id="rId4"/>
    <p:sldId id="257" r:id="rId5"/>
    <p:sldId id="259" r:id="rId6"/>
    <p:sldId id="260" r:id="rId7"/>
    <p:sldId id="261" r:id="rId8"/>
    <p:sldId id="263" r:id="rId9"/>
    <p:sldId id="271" r:id="rId10"/>
    <p:sldId id="262" r:id="rId11"/>
    <p:sldId id="264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80" r:id="rId20"/>
    <p:sldId id="279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endParaRPr lang="ru-RU" sz="2800" dirty="0" smtClean="0"/>
          </a:p>
          <a:p>
            <a:pPr algn="ctr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«История и наследие</a:t>
            </a:r>
            <a:endParaRPr lang="en-US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Архангельска»</a:t>
            </a:r>
            <a:endParaRPr lang="en-US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(Для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детей дошкольного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возраста)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                                    </a:t>
            </a:r>
            <a:r>
              <a:rPr lang="ru-RU" sz="2400" dirty="0" smtClean="0"/>
              <a:t>воспитатель: </a:t>
            </a:r>
            <a:r>
              <a:rPr lang="ru-RU" sz="2400" dirty="0" err="1" smtClean="0"/>
              <a:t>Корепова</a:t>
            </a:r>
            <a:r>
              <a:rPr lang="ru-RU" sz="2400" dirty="0" smtClean="0"/>
              <a:t> Елена Анатольевна  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                                                                   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52400"/>
            <a:ext cx="8286808" cy="1347774"/>
          </a:xfrm>
        </p:spPr>
        <p:txBody>
          <a:bodyPr>
            <a:normAutofit fontScale="90000"/>
          </a:bodyPr>
          <a:lstStyle/>
          <a:p>
            <a:pPr algn="ctr"/>
            <a:r>
              <a:rPr sz="1600" smtClean="0">
                <a:solidFill>
                  <a:srgbClr val="002060"/>
                </a:solidFill>
              </a:rPr>
              <a:t/>
            </a:r>
            <a:br>
              <a:rPr sz="1600" smtClean="0">
                <a:solidFill>
                  <a:srgbClr val="002060"/>
                </a:solidFill>
              </a:rPr>
            </a:br>
            <a:r>
              <a:rPr sz="1600" smtClean="0">
                <a:solidFill>
                  <a:srgbClr val="002060"/>
                </a:solidFill>
              </a:rPr>
              <a:t/>
            </a:r>
            <a:br>
              <a:rPr sz="1600" smtClean="0">
                <a:solidFill>
                  <a:srgbClr val="002060"/>
                </a:solidFill>
              </a:rPr>
            </a:br>
            <a:r>
              <a:rPr sz="1600" smtClean="0">
                <a:solidFill>
                  <a:srgbClr val="002060"/>
                </a:solidFill>
              </a:rPr>
              <a:t/>
            </a:r>
            <a:br>
              <a:rPr sz="1600" smtClean="0">
                <a:solidFill>
                  <a:srgbClr val="002060"/>
                </a:solidFill>
              </a:rPr>
            </a:br>
            <a:r>
              <a:rPr sz="1600" smtClean="0">
                <a:solidFill>
                  <a:srgbClr val="002060"/>
                </a:solidFill>
              </a:rPr>
              <a:t/>
            </a:r>
            <a:br>
              <a:rPr sz="1600" smtClean="0">
                <a:solidFill>
                  <a:srgbClr val="002060"/>
                </a:solidFill>
              </a:rPr>
            </a:br>
            <a:r>
              <a:rPr sz="1600" smtClean="0">
                <a:solidFill>
                  <a:srgbClr val="002060"/>
                </a:solidFill>
              </a:rPr>
              <a:t/>
            </a:r>
            <a:br>
              <a:rPr sz="160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«Город Архангельск»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«Детский сад комбинированного вида № 183 «Огонёк»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52400"/>
            <a:ext cx="8043890" cy="9191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Современный Архангельск</a:t>
            </a:r>
            <a:endParaRPr lang="ru-RU" sz="2800" dirty="0"/>
          </a:p>
        </p:txBody>
      </p:sp>
      <p:pic>
        <p:nvPicPr>
          <p:cNvPr id="7169" name="Picture 1" descr="D:\XXX\фото архангельск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3429024" cy="2571769"/>
          </a:xfrm>
          <a:prstGeom prst="rect">
            <a:avLst/>
          </a:prstGeom>
          <a:noFill/>
        </p:spPr>
      </p:pic>
      <p:pic>
        <p:nvPicPr>
          <p:cNvPr id="7170" name="Picture 2" descr="D:\XXX\фото архангельск\i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42984"/>
            <a:ext cx="4433918" cy="2500330"/>
          </a:xfrm>
          <a:prstGeom prst="rect">
            <a:avLst/>
          </a:prstGeom>
          <a:noFill/>
        </p:spPr>
      </p:pic>
      <p:pic>
        <p:nvPicPr>
          <p:cNvPr id="7173" name="Picture 5" descr="D:\XXX\фото архангельск\i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857628"/>
            <a:ext cx="3643338" cy="2718909"/>
          </a:xfrm>
          <a:prstGeom prst="rect">
            <a:avLst/>
          </a:prstGeom>
          <a:noFill/>
        </p:spPr>
      </p:pic>
      <p:pic>
        <p:nvPicPr>
          <p:cNvPr id="7175" name="Picture 7" descr="D:\XXX\фото архангельск\up66530_IMG_82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86190"/>
            <a:ext cx="4286280" cy="28557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Поморы- коренной народ российского Севера. Они издавна занимались рыболовством, мореплаванием и судостроением.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1506" name="Picture 2" descr="D:\XXX\фото архангельск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1500174"/>
            <a:ext cx="3786214" cy="2603700"/>
          </a:xfrm>
          <a:prstGeom prst="rect">
            <a:avLst/>
          </a:prstGeom>
          <a:noFill/>
        </p:spPr>
      </p:pic>
      <p:pic>
        <p:nvPicPr>
          <p:cNvPr id="21507" name="Picture 3" descr="D:\XXX\фото архангельск\img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214817"/>
            <a:ext cx="3643338" cy="2448323"/>
          </a:xfrm>
          <a:prstGeom prst="rect">
            <a:avLst/>
          </a:prstGeom>
          <a:noFill/>
        </p:spPr>
      </p:pic>
      <p:pic>
        <p:nvPicPr>
          <p:cNvPr id="21508" name="Picture 4" descr="D:\XXX\фото архангельск\img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3644485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Поморы осваивали художественные промыслы и различные народные ремесла: резьбу по кости</a:t>
            </a:r>
            <a:endParaRPr lang="ru-RU" sz="2400" dirty="0"/>
          </a:p>
        </p:txBody>
      </p:sp>
      <p:pic>
        <p:nvPicPr>
          <p:cNvPr id="4" name="Picture 6" descr="D:\XXX\фото архангельск\i (1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142984"/>
            <a:ext cx="4000528" cy="2564440"/>
          </a:xfrm>
          <a:prstGeom prst="rect">
            <a:avLst/>
          </a:prstGeom>
          <a:noFill/>
        </p:spPr>
      </p:pic>
      <p:pic>
        <p:nvPicPr>
          <p:cNvPr id="3075" name="Picture 3" descr="D:\XXX\фото архангельск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857628"/>
            <a:ext cx="3977612" cy="2741631"/>
          </a:xfrm>
          <a:prstGeom prst="rect">
            <a:avLst/>
          </a:prstGeom>
          <a:noFill/>
        </p:spPr>
      </p:pic>
      <p:pic>
        <p:nvPicPr>
          <p:cNvPr id="3077" name="Picture 5" descr="D:\XXX\фото архангельск\bcc93c09286dd4bd1c0aebbe02501e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714488"/>
            <a:ext cx="3214710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85825" y="500063"/>
            <a:ext cx="8258175" cy="514350"/>
          </a:xfrm>
        </p:spPr>
        <p:txBody>
          <a:bodyPr>
            <a:normAutofit/>
          </a:bodyPr>
          <a:lstStyle/>
          <a:p>
            <a:pPr algn="ctr"/>
            <a:r>
              <a:rPr sz="2400" smtClean="0">
                <a:solidFill>
                  <a:srgbClr val="002060"/>
                </a:solidFill>
              </a:rPr>
              <a:t>искусство резьбы и росписи по дереву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112" name="Picture 16" descr="D:\XXX\фото архангельск\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14422"/>
            <a:ext cx="2357454" cy="5450760"/>
          </a:xfrm>
          <a:prstGeom prst="rect">
            <a:avLst/>
          </a:prstGeom>
          <a:noFill/>
        </p:spPr>
      </p:pic>
      <p:pic>
        <p:nvPicPr>
          <p:cNvPr id="4114" name="Picture 18" descr="D:\XXX\фото архангельск\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89164"/>
            <a:ext cx="2857520" cy="2312444"/>
          </a:xfrm>
          <a:prstGeom prst="rect">
            <a:avLst/>
          </a:prstGeom>
          <a:noFill/>
        </p:spPr>
      </p:pic>
      <p:pic>
        <p:nvPicPr>
          <p:cNvPr id="4115" name="Picture 19" descr="D:\XXX\фото архангельск\95172968_image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14752"/>
            <a:ext cx="4972361" cy="29336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XXX\фото архангельск\64353467_1285170495_368522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06028" cy="528638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71472" y="5929330"/>
            <a:ext cx="8258175" cy="442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Мезенская роспись по дереву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шитье золотом, жемчугом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D:\XXX\фото архангельск\g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449864" cy="5219716"/>
          </a:xfrm>
          <a:prstGeom prst="rect">
            <a:avLst/>
          </a:prstGeom>
          <a:noFill/>
        </p:spPr>
      </p:pic>
      <p:pic>
        <p:nvPicPr>
          <p:cNvPr id="6147" name="Picture 3" descr="D:\XXX\фото архангельск\j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928802"/>
            <a:ext cx="4329092" cy="370364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571480"/>
            <a:ext cx="326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берестяной промысел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3" name="Picture 5" descr="D:\XXX\фото архангельск\i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46"/>
            <a:ext cx="3525843" cy="2740293"/>
          </a:xfrm>
          <a:prstGeom prst="rect">
            <a:avLst/>
          </a:prstGeom>
          <a:noFill/>
        </p:spPr>
      </p:pic>
      <p:pic>
        <p:nvPicPr>
          <p:cNvPr id="7174" name="Picture 6" descr="D:\XXX\фото архангельск\permogorie-tues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11730"/>
            <a:ext cx="3500462" cy="5469471"/>
          </a:xfrm>
          <a:prstGeom prst="rect">
            <a:avLst/>
          </a:prstGeom>
          <a:noFill/>
        </p:spPr>
      </p:pic>
      <p:pic>
        <p:nvPicPr>
          <p:cNvPr id="7175" name="Picture 7" descr="D:\XXX\фото архангельск\brumfieldkargc-67-10a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57628"/>
            <a:ext cx="4000528" cy="26912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гончарный промысел и глиняная игрушка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196" name="Picture 4" descr="D:\XXX\фото архангельск\t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3797122" cy="2528883"/>
          </a:xfrm>
          <a:prstGeom prst="rect">
            <a:avLst/>
          </a:prstGeom>
          <a:noFill/>
        </p:spPr>
      </p:pic>
      <p:pic>
        <p:nvPicPr>
          <p:cNvPr id="8197" name="Picture 5" descr="D:\XXX\фото архангельск\icon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4500594" cy="3000396"/>
          </a:xfrm>
          <a:prstGeom prst="rect">
            <a:avLst/>
          </a:prstGeom>
          <a:noFill/>
        </p:spPr>
      </p:pic>
      <p:pic>
        <p:nvPicPr>
          <p:cNvPr id="8198" name="Picture 6" descr="D:\XXX\фото архангельск\10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928670"/>
            <a:ext cx="3357586" cy="2491930"/>
          </a:xfrm>
          <a:prstGeom prst="rect">
            <a:avLst/>
          </a:prstGeom>
          <a:noFill/>
        </p:spPr>
      </p:pic>
      <p:pic>
        <p:nvPicPr>
          <p:cNvPr id="8199" name="Picture 7" descr="D:\XXX\фото архангельск\97056218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71876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428604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вышивка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D:\XXX\фото архангельск\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15238" cy="43291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726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лоскутное шитьё</a:t>
            </a:r>
            <a:r>
              <a:rPr lang="ru-RU" sz="2400" dirty="0" smtClean="0">
                <a:solidFill>
                  <a:srgbClr val="002060"/>
                </a:solidFill>
              </a:rPr>
              <a:t>, узорное вязание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267" name="Picture 3" descr="D:\XXX\фото архангельск\1270578417_dsc09208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4752"/>
            <a:ext cx="3810000" cy="2857500"/>
          </a:xfrm>
          <a:prstGeom prst="rect">
            <a:avLst/>
          </a:prstGeom>
          <a:noFill/>
        </p:spPr>
      </p:pic>
      <p:pic>
        <p:nvPicPr>
          <p:cNvPr id="11268" name="Picture 4" descr="D:\XXX\фото архангельск\1270578559_b-059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928670"/>
            <a:ext cx="3810000" cy="2533650"/>
          </a:xfrm>
          <a:prstGeom prst="rect">
            <a:avLst/>
          </a:prstGeom>
          <a:noFill/>
        </p:spPr>
      </p:pic>
      <p:pic>
        <p:nvPicPr>
          <p:cNvPr id="11270" name="Picture 6" descr="D:\XXX\фото архангельск\lo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28604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основ гражданственности; интереса, любви и уважения к своей малой родине – Архангельску.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детей с историей возникновения города Архангельска, видами старого и современного города, промышленными объектами, промыслами и ремёслами;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формировать чувство привязанности, любви к родному городу на основе приобщения к родной культуре, традициям;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воспитывать патриотические чувства.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428604"/>
            <a:ext cx="390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роспись северных козулей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45" name="Picture 5" descr="D:\XXX\фото архангельск\95161865_arhang_kozu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213600" cy="5232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2400"/>
            <a:ext cx="7686700" cy="8477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Так жили поморские семьи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4578" name="Picture 2" descr="D:\XXX\фото архангельск\DSC_9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3865705" cy="2571768"/>
          </a:xfrm>
          <a:prstGeom prst="rect">
            <a:avLst/>
          </a:prstGeom>
          <a:noFill/>
        </p:spPr>
      </p:pic>
      <p:pic>
        <p:nvPicPr>
          <p:cNvPr id="24582" name="Picture 6" descr="100_04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3429024" cy="2575054"/>
          </a:xfrm>
          <a:prstGeom prst="rect">
            <a:avLst/>
          </a:prstGeom>
          <a:noFill/>
        </p:spPr>
      </p:pic>
      <p:pic>
        <p:nvPicPr>
          <p:cNvPr id="24583" name="Picture 7" descr="D:\XXX\фото архангельск\i (2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857628"/>
            <a:ext cx="3429024" cy="2571768"/>
          </a:xfrm>
          <a:prstGeom prst="rect">
            <a:avLst/>
          </a:prstGeom>
          <a:noFill/>
        </p:spPr>
      </p:pic>
      <p:pic>
        <p:nvPicPr>
          <p:cNvPr id="12292" name="Picture 4" descr="D:\XXX\фото архангельск\travel_2249_4f4e426ad8f5f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4463" y="1000109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XXX\фото архангельск\0_8c4fe_dbb2d8f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429024" cy="2571768"/>
          </a:xfrm>
          <a:prstGeom prst="rect">
            <a:avLst/>
          </a:prstGeom>
          <a:noFill/>
        </p:spPr>
      </p:pic>
      <p:pic>
        <p:nvPicPr>
          <p:cNvPr id="25603" name="Picture 3" descr="D:\XXX\фото архангельск\360894845332950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2408159" cy="3392829"/>
          </a:xfrm>
          <a:prstGeom prst="rect">
            <a:avLst/>
          </a:prstGeom>
          <a:noFill/>
        </p:spPr>
      </p:pic>
      <p:pic>
        <p:nvPicPr>
          <p:cNvPr id="13314" name="Picture 2" descr="D:\XXX\фото архангельск\story-adnews-2012-pokrovskie-posidel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66"/>
            <a:ext cx="3857651" cy="2571768"/>
          </a:xfrm>
          <a:prstGeom prst="rect">
            <a:avLst/>
          </a:prstGeom>
          <a:noFill/>
        </p:spPr>
      </p:pic>
      <p:pic>
        <p:nvPicPr>
          <p:cNvPr id="13315" name="Picture 3" descr="D:\XXX\фото архангельск\izba_in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143248"/>
            <a:ext cx="5023819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XXX\фото архангельск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1571612"/>
            <a:ext cx="4548219" cy="48730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В 1584 году царь Иван Грозный приказал построить около Михайло-Архангельского монастыря город, который стал столицей Северного края.</a:t>
            </a: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XXX\фото архангельск\78891_RњR°S€ReRЅR°_SЂR°RґReRѕSѓRiSЂR°RІRSЏRµRјR°SЏ_RњRѕRRЅReSЏ_RњR°RieRљSѓReRЅ_Dickie_(R”ReRieRe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643050"/>
            <a:ext cx="6350316" cy="47578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город был построен в виде небольшой четырёхугольной деревянной крепости, сооружённой без единого гвоздя и железной скобы.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Михайло-Архангельский монастырь дал новому городу имя и герб.</a:t>
            </a:r>
            <a:endParaRPr lang="ru-RU" sz="2400" dirty="0"/>
          </a:p>
        </p:txBody>
      </p:sp>
      <p:pic>
        <p:nvPicPr>
          <p:cNvPr id="3074" name="Picture 2" descr="D:\XXX\фото архангельск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081547" cy="42672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 гербе изображён Архангел Михаил, вооружённый мечом и щитом, ниспровергающий врага – дьявола.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XXX\фото архангельск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214710" cy="4413848"/>
          </a:xfrm>
          <a:prstGeom prst="rect">
            <a:avLst/>
          </a:prstGeom>
          <a:noFill/>
        </p:spPr>
      </p:pic>
      <p:pic>
        <p:nvPicPr>
          <p:cNvPr id="4101" name="Picture 5" descr="D:\XXX\фото архангельск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555377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52400"/>
            <a:ext cx="8072494" cy="120489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Центром Архангельска был порт. Пётр </a:t>
            </a:r>
            <a:r>
              <a:rPr sz="2400" smtClean="0">
                <a:solidFill>
                  <a:srgbClr val="002060"/>
                </a:solidFill>
              </a:rPr>
              <a:t>I</a:t>
            </a:r>
            <a:r>
              <a:rPr lang="ru-RU" sz="2400" dirty="0" smtClean="0">
                <a:solidFill>
                  <a:srgbClr val="002060"/>
                </a:solidFill>
              </a:rPr>
              <a:t> отдал распоряжение о строительстве на острове </a:t>
            </a:r>
            <a:r>
              <a:rPr lang="ru-RU" sz="2400" dirty="0" err="1" smtClean="0">
                <a:solidFill>
                  <a:srgbClr val="002060"/>
                </a:solidFill>
              </a:rPr>
              <a:t>Соломбала</a:t>
            </a:r>
            <a:r>
              <a:rPr lang="ru-RU" sz="2400" dirty="0" smtClean="0">
                <a:solidFill>
                  <a:srgbClr val="002060"/>
                </a:solidFill>
              </a:rPr>
              <a:t> первой в России судоверфи.</a:t>
            </a:r>
            <a:endParaRPr lang="ru-RU" sz="2400" dirty="0"/>
          </a:p>
        </p:txBody>
      </p:sp>
      <p:pic>
        <p:nvPicPr>
          <p:cNvPr id="5122" name="Picture 2" descr="D:\XXX\фото архангельск\14100568315d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4923975" cy="4357718"/>
          </a:xfrm>
          <a:prstGeom prst="rect">
            <a:avLst/>
          </a:prstGeom>
          <a:noFill/>
        </p:spPr>
      </p:pic>
      <p:pic>
        <p:nvPicPr>
          <p:cNvPr id="5123" name="Picture 3" descr="D:\XXX\фото архангельск\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357586" cy="43842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52400"/>
            <a:ext cx="8043890" cy="8477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Старинный  Архангельск</a:t>
            </a:r>
            <a:endParaRPr lang="ru-RU" sz="2800" dirty="0"/>
          </a:p>
        </p:txBody>
      </p:sp>
      <p:pic>
        <p:nvPicPr>
          <p:cNvPr id="6146" name="Picture 2" descr="D:\XXX\фото архангельск\1410058377d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92389" y="4143380"/>
            <a:ext cx="3751577" cy="2476041"/>
          </a:xfrm>
          <a:prstGeom prst="rect">
            <a:avLst/>
          </a:prstGeom>
          <a:noFill/>
        </p:spPr>
      </p:pic>
      <p:pic>
        <p:nvPicPr>
          <p:cNvPr id="6147" name="Picture 3" descr="D:\XXX\фото архангельск\1410075885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4214842" cy="2465683"/>
          </a:xfrm>
          <a:prstGeom prst="rect">
            <a:avLst/>
          </a:prstGeom>
          <a:noFill/>
        </p:spPr>
      </p:pic>
      <p:pic>
        <p:nvPicPr>
          <p:cNvPr id="6151" name="Picture 7" descr="Фото 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071546"/>
            <a:ext cx="4500594" cy="28184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XXX\фото архангельск\i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3962428" cy="2701656"/>
          </a:xfrm>
          <a:prstGeom prst="rect">
            <a:avLst/>
          </a:prstGeom>
          <a:noFill/>
        </p:spPr>
      </p:pic>
      <p:pic>
        <p:nvPicPr>
          <p:cNvPr id="1028" name="Picture 4" descr="D:\XXX\фото архангельск\i (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3999575" cy="2714644"/>
          </a:xfrm>
          <a:prstGeom prst="rect">
            <a:avLst/>
          </a:prstGeom>
          <a:noFill/>
        </p:spPr>
      </p:pic>
      <p:pic>
        <p:nvPicPr>
          <p:cNvPr id="1029" name="Picture 5" descr="D:\XXX\фото архангельск\i (3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00042"/>
            <a:ext cx="4429156" cy="274534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426</TotalTime>
  <Words>234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     Муниципальное бюджетное дошкольное образовательное учреждение муниципального образования «Город Архангельск»  «Детский сад комбинированного вида № 183 «Огонёк» </vt:lpstr>
      <vt:lpstr>Презентация PowerPoint</vt:lpstr>
      <vt:lpstr>В 1584 году царь Иван Грозный приказал построить около Михайло-Архангельского монастыря город, который стал столицей Северного края.</vt:lpstr>
      <vt:lpstr>Сначала город был построен в виде небольшой четырёхугольной деревянной крепости, сооружённой без единого гвоздя и железной скобы. </vt:lpstr>
      <vt:lpstr>Михайло-Архангельский монастырь дал новому городу имя и герб.</vt:lpstr>
      <vt:lpstr>На гербе изображён Архангел Михаил, вооружённый мечом и щитом, ниспровергающий врага – дьявола.</vt:lpstr>
      <vt:lpstr>Центром Архангельска был порт. Пётр I отдал распоряжение о строительстве на острове Соломбала первой в России судоверфи.</vt:lpstr>
      <vt:lpstr> Старинный  Архангельск</vt:lpstr>
      <vt:lpstr>Презентация PowerPoint</vt:lpstr>
      <vt:lpstr>Современный Архангельск</vt:lpstr>
      <vt:lpstr>Поморы- коренной народ российского Севера. Они издавна занимались рыболовством, мореплаванием и судостроением.</vt:lpstr>
      <vt:lpstr>Поморы осваивали художественные промыслы и различные народные ремесла: резьбу по кости</vt:lpstr>
      <vt:lpstr>искусство резьбы и росписи по дереву</vt:lpstr>
      <vt:lpstr>Мезенская роспись по дереву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 жили поморские семьи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ghost</dc:creator>
  <cp:lastModifiedBy>admin</cp:lastModifiedBy>
  <cp:revision>47</cp:revision>
  <dcterms:created xsi:type="dcterms:W3CDTF">2015-03-10T06:36:00Z</dcterms:created>
  <dcterms:modified xsi:type="dcterms:W3CDTF">2023-10-19T05:26:01Z</dcterms:modified>
</cp:coreProperties>
</file>